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8"/>
  </p:handoutMasterIdLst>
  <p:sldIdLst>
    <p:sldId id="258" r:id="rId5"/>
    <p:sldId id="259" r:id="rId6"/>
    <p:sldId id="260" r:id="rId7"/>
    <p:sldId id="261" r:id="rId8"/>
    <p:sldId id="262" r:id="rId9"/>
    <p:sldId id="270" r:id="rId10"/>
    <p:sldId id="271" r:id="rId11"/>
    <p:sldId id="264" r:id="rId12"/>
    <p:sldId id="265" r:id="rId13"/>
    <p:sldId id="266" r:id="rId14"/>
    <p:sldId id="268" r:id="rId15"/>
    <p:sldId id="269"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bi Zsófia Borbála" initials="DZB" lastIdx="5" clrIdx="0">
    <p:extLst>
      <p:ext uri="{19B8F6BF-5375-455C-9EA6-DF929625EA0E}">
        <p15:presenceInfo xmlns:p15="http://schemas.microsoft.com/office/powerpoint/2012/main" userId="S::dombizsb@richter.hu::60d75d89-9326-4daf-8f5e-bd61514ada52" providerId="AD"/>
      </p:ext>
    </p:extLst>
  </p:cmAuthor>
  <p:cmAuthor id="2" name="Laszlovszky István dr." initials="LId" lastIdx="7" clrIdx="1">
    <p:extLst>
      <p:ext uri="{19B8F6BF-5375-455C-9EA6-DF929625EA0E}">
        <p15:presenceInfo xmlns:p15="http://schemas.microsoft.com/office/powerpoint/2012/main" userId="S::Laszlovszky@richter.hu::026795f3-c754-45dc-8078-2d7f077da7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A5A5A"/>
    <a:srgbClr val="00AFAA"/>
    <a:srgbClr val="A5A5A5"/>
    <a:srgbClr val="BABABA"/>
    <a:srgbClr val="00737D"/>
    <a:srgbClr val="E19669"/>
    <a:srgbClr val="96B43C"/>
    <a:srgbClr val="82C9C8"/>
    <a:srgbClr val="E1C843"/>
    <a:srgbClr val="7162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6" autoAdjust="0"/>
    <p:restoredTop sz="94660"/>
  </p:normalViewPr>
  <p:slideViewPr>
    <p:cSldViewPr snapToGrid="0">
      <p:cViewPr varScale="1">
        <p:scale>
          <a:sx n="110" d="100"/>
          <a:sy n="110" d="100"/>
        </p:scale>
        <p:origin x="630" y="-468"/>
      </p:cViewPr>
      <p:guideLst/>
    </p:cSldViewPr>
  </p:slideViewPr>
  <p:notesTextViewPr>
    <p:cViewPr>
      <p:scale>
        <a:sx n="1" d="1"/>
        <a:sy n="1" d="1"/>
      </p:scale>
      <p:origin x="0" y="0"/>
    </p:cViewPr>
  </p:notesTextViewPr>
  <p:notesViewPr>
    <p:cSldViewPr snapToGrid="0">
      <p:cViewPr varScale="1">
        <p:scale>
          <a:sx n="66" d="100"/>
          <a:sy n="66" d="100"/>
        </p:scale>
        <p:origin x="215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abássy Ágota dr." userId="1b64f012-1860-4f54-a16c-b06041b85a6e" providerId="ADAL" clId="{D40790C4-E8A7-4A9B-8152-9F14D9E1FCB8}"/>
    <pc:docChg chg="custSel delSld modSld">
      <pc:chgData name="Barabássy Ágota dr." userId="1b64f012-1860-4f54-a16c-b06041b85a6e" providerId="ADAL" clId="{D40790C4-E8A7-4A9B-8152-9F14D9E1FCB8}" dt="2021-06-24T10:16:07.687" v="13" actId="478"/>
      <pc:docMkLst>
        <pc:docMk/>
      </pc:docMkLst>
      <pc:sldChg chg="delSp mod delAnim">
        <pc:chgData name="Barabássy Ágota dr." userId="1b64f012-1860-4f54-a16c-b06041b85a6e" providerId="ADAL" clId="{D40790C4-E8A7-4A9B-8152-9F14D9E1FCB8}" dt="2021-06-24T10:15:30.647" v="0" actId="478"/>
        <pc:sldMkLst>
          <pc:docMk/>
          <pc:sldMk cId="2703346482" sldId="258"/>
        </pc:sldMkLst>
        <pc:picChg chg="del">
          <ac:chgData name="Barabássy Ágota dr." userId="1b64f012-1860-4f54-a16c-b06041b85a6e" providerId="ADAL" clId="{D40790C4-E8A7-4A9B-8152-9F14D9E1FCB8}" dt="2021-06-24T10:15:30.647" v="0" actId="478"/>
          <ac:picMkLst>
            <pc:docMk/>
            <pc:sldMk cId="2703346482" sldId="258"/>
            <ac:picMk id="4" creationId="{18076702-8246-4B50-800F-2B25656FD202}"/>
          </ac:picMkLst>
        </pc:picChg>
      </pc:sldChg>
      <pc:sldChg chg="delSp mod delAnim">
        <pc:chgData name="Barabássy Ágota dr." userId="1b64f012-1860-4f54-a16c-b06041b85a6e" providerId="ADAL" clId="{D40790C4-E8A7-4A9B-8152-9F14D9E1FCB8}" dt="2021-06-24T10:15:32.886" v="1" actId="478"/>
        <pc:sldMkLst>
          <pc:docMk/>
          <pc:sldMk cId="3820737570" sldId="259"/>
        </pc:sldMkLst>
        <pc:picChg chg="del">
          <ac:chgData name="Barabássy Ágota dr." userId="1b64f012-1860-4f54-a16c-b06041b85a6e" providerId="ADAL" clId="{D40790C4-E8A7-4A9B-8152-9F14D9E1FCB8}" dt="2021-06-24T10:15:32.886" v="1" actId="478"/>
          <ac:picMkLst>
            <pc:docMk/>
            <pc:sldMk cId="3820737570" sldId="259"/>
            <ac:picMk id="4" creationId="{4E693EFE-F979-47D1-97A2-6F3514AF9482}"/>
          </ac:picMkLst>
        </pc:picChg>
      </pc:sldChg>
      <pc:sldChg chg="delSp mod delAnim">
        <pc:chgData name="Barabássy Ágota dr." userId="1b64f012-1860-4f54-a16c-b06041b85a6e" providerId="ADAL" clId="{D40790C4-E8A7-4A9B-8152-9F14D9E1FCB8}" dt="2021-06-24T10:15:34.886" v="2" actId="478"/>
        <pc:sldMkLst>
          <pc:docMk/>
          <pc:sldMk cId="4149378445" sldId="260"/>
        </pc:sldMkLst>
        <pc:picChg chg="del">
          <ac:chgData name="Barabássy Ágota dr." userId="1b64f012-1860-4f54-a16c-b06041b85a6e" providerId="ADAL" clId="{D40790C4-E8A7-4A9B-8152-9F14D9E1FCB8}" dt="2021-06-24T10:15:34.886" v="2" actId="478"/>
          <ac:picMkLst>
            <pc:docMk/>
            <pc:sldMk cId="4149378445" sldId="260"/>
            <ac:picMk id="8" creationId="{9B9ABAE0-3BDA-492C-B5C4-46D522364BF1}"/>
          </ac:picMkLst>
        </pc:picChg>
      </pc:sldChg>
      <pc:sldChg chg="delSp mod delAnim">
        <pc:chgData name="Barabássy Ágota dr." userId="1b64f012-1860-4f54-a16c-b06041b85a6e" providerId="ADAL" clId="{D40790C4-E8A7-4A9B-8152-9F14D9E1FCB8}" dt="2021-06-24T10:15:37.191" v="3" actId="478"/>
        <pc:sldMkLst>
          <pc:docMk/>
          <pc:sldMk cId="949481453" sldId="261"/>
        </pc:sldMkLst>
        <pc:picChg chg="del">
          <ac:chgData name="Barabássy Ágota dr." userId="1b64f012-1860-4f54-a16c-b06041b85a6e" providerId="ADAL" clId="{D40790C4-E8A7-4A9B-8152-9F14D9E1FCB8}" dt="2021-06-24T10:15:37.191" v="3" actId="478"/>
          <ac:picMkLst>
            <pc:docMk/>
            <pc:sldMk cId="949481453" sldId="261"/>
            <ac:picMk id="3" creationId="{574A73C1-04E8-404D-B8C7-F7BCBA0578C0}"/>
          </ac:picMkLst>
        </pc:picChg>
      </pc:sldChg>
      <pc:sldChg chg="delSp mod delAnim">
        <pc:chgData name="Barabássy Ágota dr." userId="1b64f012-1860-4f54-a16c-b06041b85a6e" providerId="ADAL" clId="{D40790C4-E8A7-4A9B-8152-9F14D9E1FCB8}" dt="2021-06-24T10:15:39.867" v="4" actId="478"/>
        <pc:sldMkLst>
          <pc:docMk/>
          <pc:sldMk cId="1172234749" sldId="262"/>
        </pc:sldMkLst>
        <pc:picChg chg="del">
          <ac:chgData name="Barabássy Ágota dr." userId="1b64f012-1860-4f54-a16c-b06041b85a6e" providerId="ADAL" clId="{D40790C4-E8A7-4A9B-8152-9F14D9E1FCB8}" dt="2021-06-24T10:15:39.867" v="4" actId="478"/>
          <ac:picMkLst>
            <pc:docMk/>
            <pc:sldMk cId="1172234749" sldId="262"/>
            <ac:picMk id="3" creationId="{62C328CB-3912-480B-B51E-A6E62788C7A3}"/>
          </ac:picMkLst>
        </pc:picChg>
      </pc:sldChg>
      <pc:sldChg chg="delSp mod delAnim">
        <pc:chgData name="Barabássy Ágota dr." userId="1b64f012-1860-4f54-a16c-b06041b85a6e" providerId="ADAL" clId="{D40790C4-E8A7-4A9B-8152-9F14D9E1FCB8}" dt="2021-06-24T10:15:48.518" v="7" actId="478"/>
        <pc:sldMkLst>
          <pc:docMk/>
          <pc:sldMk cId="1754685937" sldId="264"/>
        </pc:sldMkLst>
        <pc:picChg chg="del">
          <ac:chgData name="Barabássy Ágota dr." userId="1b64f012-1860-4f54-a16c-b06041b85a6e" providerId="ADAL" clId="{D40790C4-E8A7-4A9B-8152-9F14D9E1FCB8}" dt="2021-06-24T10:15:48.518" v="7" actId="478"/>
          <ac:picMkLst>
            <pc:docMk/>
            <pc:sldMk cId="1754685937" sldId="264"/>
            <ac:picMk id="3" creationId="{2934ACFF-EAAF-43E4-A21B-F5A76FC8FC2D}"/>
          </ac:picMkLst>
        </pc:picChg>
      </pc:sldChg>
      <pc:sldChg chg="delSp mod delAnim">
        <pc:chgData name="Barabássy Ágota dr." userId="1b64f012-1860-4f54-a16c-b06041b85a6e" providerId="ADAL" clId="{D40790C4-E8A7-4A9B-8152-9F14D9E1FCB8}" dt="2021-06-24T10:15:53.031" v="8" actId="478"/>
        <pc:sldMkLst>
          <pc:docMk/>
          <pc:sldMk cId="336749938" sldId="265"/>
        </pc:sldMkLst>
        <pc:picChg chg="del">
          <ac:chgData name="Barabássy Ágota dr." userId="1b64f012-1860-4f54-a16c-b06041b85a6e" providerId="ADAL" clId="{D40790C4-E8A7-4A9B-8152-9F14D9E1FCB8}" dt="2021-06-24T10:15:53.031" v="8" actId="478"/>
          <ac:picMkLst>
            <pc:docMk/>
            <pc:sldMk cId="336749938" sldId="265"/>
            <ac:picMk id="3" creationId="{21FEB9F7-442C-456C-8E85-8E274F18FD1A}"/>
          </ac:picMkLst>
        </pc:picChg>
      </pc:sldChg>
      <pc:sldChg chg="delSp mod delAnim">
        <pc:chgData name="Barabássy Ágota dr." userId="1b64f012-1860-4f54-a16c-b06041b85a6e" providerId="ADAL" clId="{D40790C4-E8A7-4A9B-8152-9F14D9E1FCB8}" dt="2021-06-24T10:15:55.501" v="9" actId="478"/>
        <pc:sldMkLst>
          <pc:docMk/>
          <pc:sldMk cId="203980076" sldId="266"/>
        </pc:sldMkLst>
        <pc:picChg chg="del">
          <ac:chgData name="Barabássy Ágota dr." userId="1b64f012-1860-4f54-a16c-b06041b85a6e" providerId="ADAL" clId="{D40790C4-E8A7-4A9B-8152-9F14D9E1FCB8}" dt="2021-06-24T10:15:55.501" v="9" actId="478"/>
          <ac:picMkLst>
            <pc:docMk/>
            <pc:sldMk cId="203980076" sldId="266"/>
            <ac:picMk id="4" creationId="{8E70ECCF-2927-488F-8DD3-555253428763}"/>
          </ac:picMkLst>
        </pc:picChg>
      </pc:sldChg>
      <pc:sldChg chg="del">
        <pc:chgData name="Barabássy Ágota dr." userId="1b64f012-1860-4f54-a16c-b06041b85a6e" providerId="ADAL" clId="{D40790C4-E8A7-4A9B-8152-9F14D9E1FCB8}" dt="2021-06-24T10:15:59.342" v="10" actId="47"/>
        <pc:sldMkLst>
          <pc:docMk/>
          <pc:sldMk cId="4075692572" sldId="267"/>
        </pc:sldMkLst>
      </pc:sldChg>
      <pc:sldChg chg="delSp mod delAnim">
        <pc:chgData name="Barabássy Ágota dr." userId="1b64f012-1860-4f54-a16c-b06041b85a6e" providerId="ADAL" clId="{D40790C4-E8A7-4A9B-8152-9F14D9E1FCB8}" dt="2021-06-24T10:16:02.114" v="11" actId="478"/>
        <pc:sldMkLst>
          <pc:docMk/>
          <pc:sldMk cId="475141375" sldId="268"/>
        </pc:sldMkLst>
        <pc:picChg chg="del">
          <ac:chgData name="Barabássy Ágota dr." userId="1b64f012-1860-4f54-a16c-b06041b85a6e" providerId="ADAL" clId="{D40790C4-E8A7-4A9B-8152-9F14D9E1FCB8}" dt="2021-06-24T10:16:02.114" v="11" actId="478"/>
          <ac:picMkLst>
            <pc:docMk/>
            <pc:sldMk cId="475141375" sldId="268"/>
            <ac:picMk id="43" creationId="{6F6BFB72-BB24-457F-9230-51C652BABC55}"/>
          </ac:picMkLst>
        </pc:picChg>
      </pc:sldChg>
      <pc:sldChg chg="delSp mod delAnim">
        <pc:chgData name="Barabássy Ágota dr." userId="1b64f012-1860-4f54-a16c-b06041b85a6e" providerId="ADAL" clId="{D40790C4-E8A7-4A9B-8152-9F14D9E1FCB8}" dt="2021-06-24T10:16:05.215" v="12" actId="478"/>
        <pc:sldMkLst>
          <pc:docMk/>
          <pc:sldMk cId="3278825790" sldId="269"/>
        </pc:sldMkLst>
        <pc:picChg chg="del">
          <ac:chgData name="Barabássy Ágota dr." userId="1b64f012-1860-4f54-a16c-b06041b85a6e" providerId="ADAL" clId="{D40790C4-E8A7-4A9B-8152-9F14D9E1FCB8}" dt="2021-06-24T10:16:05.215" v="12" actId="478"/>
          <ac:picMkLst>
            <pc:docMk/>
            <pc:sldMk cId="3278825790" sldId="269"/>
            <ac:picMk id="11" creationId="{7B7C22F0-15BE-4F84-8BA6-EA00228EA214}"/>
          </ac:picMkLst>
        </pc:picChg>
      </pc:sldChg>
      <pc:sldChg chg="delSp mod delAnim">
        <pc:chgData name="Barabássy Ágota dr." userId="1b64f012-1860-4f54-a16c-b06041b85a6e" providerId="ADAL" clId="{D40790C4-E8A7-4A9B-8152-9F14D9E1FCB8}" dt="2021-06-24T10:15:43.376" v="5" actId="478"/>
        <pc:sldMkLst>
          <pc:docMk/>
          <pc:sldMk cId="1457621851" sldId="270"/>
        </pc:sldMkLst>
        <pc:picChg chg="del">
          <ac:chgData name="Barabássy Ágota dr." userId="1b64f012-1860-4f54-a16c-b06041b85a6e" providerId="ADAL" clId="{D40790C4-E8A7-4A9B-8152-9F14D9E1FCB8}" dt="2021-06-24T10:15:43.376" v="5" actId="478"/>
          <ac:picMkLst>
            <pc:docMk/>
            <pc:sldMk cId="1457621851" sldId="270"/>
            <ac:picMk id="4" creationId="{8CFCC63A-6487-4D83-9037-74EA1CFF0C54}"/>
          </ac:picMkLst>
        </pc:picChg>
      </pc:sldChg>
      <pc:sldChg chg="delSp mod delAnim">
        <pc:chgData name="Barabássy Ágota dr." userId="1b64f012-1860-4f54-a16c-b06041b85a6e" providerId="ADAL" clId="{D40790C4-E8A7-4A9B-8152-9F14D9E1FCB8}" dt="2021-06-24T10:15:46.096" v="6" actId="478"/>
        <pc:sldMkLst>
          <pc:docMk/>
          <pc:sldMk cId="3938623987" sldId="271"/>
        </pc:sldMkLst>
        <pc:picChg chg="del">
          <ac:chgData name="Barabássy Ágota dr." userId="1b64f012-1860-4f54-a16c-b06041b85a6e" providerId="ADAL" clId="{D40790C4-E8A7-4A9B-8152-9F14D9E1FCB8}" dt="2021-06-24T10:15:46.096" v="6" actId="478"/>
          <ac:picMkLst>
            <pc:docMk/>
            <pc:sldMk cId="3938623987" sldId="271"/>
            <ac:picMk id="3" creationId="{4ABE3562-FFA9-4793-8799-E36FA13C4B0E}"/>
          </ac:picMkLst>
        </pc:picChg>
      </pc:sldChg>
      <pc:sldChg chg="delSp mod delAnim">
        <pc:chgData name="Barabássy Ágota dr." userId="1b64f012-1860-4f54-a16c-b06041b85a6e" providerId="ADAL" clId="{D40790C4-E8A7-4A9B-8152-9F14D9E1FCB8}" dt="2021-06-24T10:16:07.687" v="13" actId="478"/>
        <pc:sldMkLst>
          <pc:docMk/>
          <pc:sldMk cId="3723106440" sldId="272"/>
        </pc:sldMkLst>
        <pc:picChg chg="del">
          <ac:chgData name="Barabássy Ágota dr." userId="1b64f012-1860-4f54-a16c-b06041b85a6e" providerId="ADAL" clId="{D40790C4-E8A7-4A9B-8152-9F14D9E1FCB8}" dt="2021-06-24T10:16:07.687" v="13" actId="478"/>
          <ac:picMkLst>
            <pc:docMk/>
            <pc:sldMk cId="3723106440" sldId="272"/>
            <ac:picMk id="3" creationId="{58980740-1CC5-4BF7-8317-0D584E60E03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E3F3EA-CDE1-4C91-B5C1-ED1AF2D1D200}" type="doc">
      <dgm:prSet loTypeId="urn:microsoft.com/office/officeart/2005/8/layout/vList3" loCatId="list" qsTypeId="urn:microsoft.com/office/officeart/2005/8/quickstyle/simple1" qsCatId="simple" csTypeId="urn:microsoft.com/office/officeart/2005/8/colors/accent3_2" csCatId="accent3" phldr="1"/>
      <dgm:spPr/>
      <dgm:t>
        <a:bodyPr/>
        <a:lstStyle/>
        <a:p>
          <a:endParaRPr lang="en-GB"/>
        </a:p>
      </dgm:t>
    </dgm:pt>
    <dgm:pt modelId="{B71B9A27-784D-4F87-A112-DEEDE72CD734}">
      <dgm:prSet phldrT="[Text]" custT="1"/>
      <dgm:spPr>
        <a:noFill/>
        <a:ln w="28575">
          <a:solidFill>
            <a:schemeClr val="bg2"/>
          </a:solidFill>
        </a:ln>
      </dgm:spPr>
      <dgm:t>
        <a:bodyPr/>
        <a:lstStyle/>
        <a:p>
          <a:pPr algn="l"/>
          <a:r>
            <a:rPr lang="en-GB" sz="1400" b="0" noProof="0" dirty="0">
              <a:solidFill>
                <a:schemeClr val="tx1"/>
              </a:solidFill>
              <a:latin typeface="Verdana" panose="020B0604030504040204" pitchFamily="34" charset="0"/>
              <a:ea typeface="Verdana" panose="020B0604030504040204" pitchFamily="34" charset="0"/>
            </a:rPr>
            <a:t>Poor insight</a:t>
          </a:r>
          <a:r>
            <a:rPr lang="hu-HU" sz="1400" baseline="30000" dirty="0">
              <a:solidFill>
                <a:schemeClr val="tx1"/>
              </a:solidFill>
              <a:latin typeface="Verdana" panose="020B0604030504040204" pitchFamily="34" charset="0"/>
              <a:ea typeface="Verdana" panose="020B0604030504040204" pitchFamily="34" charset="0"/>
            </a:rPr>
            <a:t>2</a:t>
          </a:r>
          <a:r>
            <a:rPr lang="en-GB" sz="1400" b="0" noProof="0" dirty="0">
              <a:solidFill>
                <a:schemeClr val="tx1"/>
              </a:solidFill>
              <a:latin typeface="Verdana" panose="020B0604030504040204" pitchFamily="34" charset="0"/>
              <a:ea typeface="Verdana" panose="020B0604030504040204" pitchFamily="34" charset="0"/>
            </a:rPr>
            <a:t> </a:t>
          </a:r>
          <a:br>
            <a:rPr lang="hu-HU" sz="1400" b="0" noProof="0" dirty="0">
              <a:solidFill>
                <a:schemeClr val="tx1"/>
              </a:solidFill>
              <a:latin typeface="Verdana" panose="020B0604030504040204" pitchFamily="34" charset="0"/>
              <a:ea typeface="Verdana" panose="020B0604030504040204" pitchFamily="34" charset="0"/>
            </a:rPr>
          </a:br>
          <a:r>
            <a:rPr lang="en-GB" sz="1400" b="0" noProof="0" dirty="0">
              <a:solidFill>
                <a:schemeClr val="tx1"/>
              </a:solidFill>
              <a:latin typeface="Verdana" panose="020B0604030504040204" pitchFamily="34" charset="0"/>
              <a:ea typeface="Verdana" panose="020B0604030504040204" pitchFamily="34" charset="0"/>
            </a:rPr>
            <a:t>[55.6%] </a:t>
          </a:r>
        </a:p>
      </dgm:t>
    </dgm:pt>
    <dgm:pt modelId="{ED8ED384-51D2-4773-95D6-00B92055962E}" type="parTrans" cxnId="{46034389-511F-47A9-B9F7-630959548232}">
      <dgm:prSet/>
      <dgm:spPr/>
      <dgm:t>
        <a:bodyPr/>
        <a:lstStyle/>
        <a:p>
          <a:endParaRPr lang="en-GB"/>
        </a:p>
      </dgm:t>
    </dgm:pt>
    <dgm:pt modelId="{E8D41679-AE8C-477C-94BE-7305330888D2}" type="sibTrans" cxnId="{46034389-511F-47A9-B9F7-630959548232}">
      <dgm:prSet/>
      <dgm:spPr/>
      <dgm:t>
        <a:bodyPr/>
        <a:lstStyle/>
        <a:p>
          <a:endParaRPr lang="en-GB"/>
        </a:p>
      </dgm:t>
    </dgm:pt>
    <dgm:pt modelId="{A61F28F2-BBD7-4EE7-A5F8-DF9749599F4B}">
      <dgm:prSet phldrT="[Text]" custT="1"/>
      <dgm:spPr>
        <a:noFill/>
        <a:ln w="28575">
          <a:solidFill>
            <a:schemeClr val="tx2"/>
          </a:solidFill>
        </a:ln>
      </dgm:spPr>
      <dgm:t>
        <a:bodyPr/>
        <a:lstStyle/>
        <a:p>
          <a:pPr algn="l"/>
          <a:r>
            <a:rPr lang="en-GB" sz="1400" noProof="0" dirty="0">
              <a:solidFill>
                <a:schemeClr val="tx1"/>
              </a:solidFill>
              <a:latin typeface="Verdana" panose="020B0604030504040204" pitchFamily="34" charset="0"/>
              <a:ea typeface="Verdana" panose="020B0604030504040204" pitchFamily="34" charset="0"/>
            </a:rPr>
            <a:t>Substance abuse</a:t>
          </a:r>
          <a:r>
            <a:rPr lang="hu-HU" sz="1400" baseline="30000" dirty="0">
              <a:solidFill>
                <a:schemeClr val="tx1"/>
              </a:solidFill>
              <a:latin typeface="Verdana" panose="020B0604030504040204" pitchFamily="34" charset="0"/>
              <a:ea typeface="Verdana" panose="020B0604030504040204" pitchFamily="34" charset="0"/>
            </a:rPr>
            <a:t>2</a:t>
          </a:r>
          <a:r>
            <a:rPr lang="en-GB" sz="1400" noProof="0" dirty="0">
              <a:solidFill>
                <a:schemeClr val="tx1"/>
              </a:solidFill>
              <a:latin typeface="Verdana" panose="020B0604030504040204" pitchFamily="34" charset="0"/>
              <a:ea typeface="Verdana" panose="020B0604030504040204" pitchFamily="34" charset="0"/>
            </a:rPr>
            <a:t> </a:t>
          </a:r>
          <a:br>
            <a:rPr lang="hu-HU" sz="1400" noProof="0" dirty="0">
              <a:solidFill>
                <a:schemeClr val="tx1"/>
              </a:solidFill>
              <a:latin typeface="Verdana" panose="020B0604030504040204" pitchFamily="34" charset="0"/>
              <a:ea typeface="Verdana" panose="020B0604030504040204" pitchFamily="34" charset="0"/>
            </a:rPr>
          </a:br>
          <a:r>
            <a:rPr lang="en-GB" sz="1400" noProof="0" dirty="0">
              <a:solidFill>
                <a:schemeClr val="tx1"/>
              </a:solidFill>
              <a:latin typeface="Verdana" panose="020B0604030504040204" pitchFamily="34" charset="0"/>
              <a:ea typeface="Verdana" panose="020B0604030504040204" pitchFamily="34" charset="0"/>
            </a:rPr>
            <a:t>[36.1%]</a:t>
          </a:r>
        </a:p>
      </dgm:t>
    </dgm:pt>
    <dgm:pt modelId="{25784011-52F2-42CF-BC7E-35CE980E59EF}" type="parTrans" cxnId="{3C76DBF2-EC41-4624-B1E7-BECAFFCAC283}">
      <dgm:prSet/>
      <dgm:spPr/>
      <dgm:t>
        <a:bodyPr/>
        <a:lstStyle/>
        <a:p>
          <a:endParaRPr lang="en-GB"/>
        </a:p>
      </dgm:t>
    </dgm:pt>
    <dgm:pt modelId="{07ECFDF5-85C7-4B86-B164-CB49C216DCF0}" type="sibTrans" cxnId="{3C76DBF2-EC41-4624-B1E7-BECAFFCAC283}">
      <dgm:prSet/>
      <dgm:spPr/>
      <dgm:t>
        <a:bodyPr/>
        <a:lstStyle/>
        <a:p>
          <a:endParaRPr lang="en-GB"/>
        </a:p>
      </dgm:t>
    </dgm:pt>
    <dgm:pt modelId="{3791D5C4-B4BC-4247-B8AC-7A3DDCC45C38}">
      <dgm:prSet phldrT="[Text]" custT="1"/>
      <dgm:spPr>
        <a:noFill/>
        <a:ln w="28575">
          <a:solidFill>
            <a:schemeClr val="accent6"/>
          </a:solidFill>
        </a:ln>
      </dgm:spPr>
      <dgm:t>
        <a:bodyPr/>
        <a:lstStyle/>
        <a:p>
          <a:pPr algn="l"/>
          <a:r>
            <a:rPr lang="en-GB" sz="1400" noProof="0" dirty="0">
              <a:solidFill>
                <a:schemeClr val="tx1"/>
              </a:solidFill>
              <a:latin typeface="Verdana" panose="020B0604030504040204" pitchFamily="34" charset="0"/>
              <a:ea typeface="Verdana" panose="020B0604030504040204" pitchFamily="34" charset="0"/>
            </a:rPr>
            <a:t>Negative attitude</a:t>
          </a:r>
          <a:r>
            <a:rPr lang="hu-HU" sz="1400" baseline="30000" dirty="0">
              <a:solidFill>
                <a:schemeClr val="tx1"/>
              </a:solidFill>
              <a:latin typeface="Verdana" panose="020B0604030504040204" pitchFamily="34" charset="0"/>
              <a:ea typeface="Verdana" panose="020B0604030504040204" pitchFamily="34" charset="0"/>
            </a:rPr>
            <a:t>2</a:t>
          </a:r>
          <a:r>
            <a:rPr lang="en-GB" sz="1400" noProof="0" dirty="0">
              <a:solidFill>
                <a:schemeClr val="tx1"/>
              </a:solidFill>
              <a:latin typeface="Verdana" panose="020B0604030504040204" pitchFamily="34" charset="0"/>
              <a:ea typeface="Verdana" panose="020B0604030504040204" pitchFamily="34" charset="0"/>
            </a:rPr>
            <a:t> </a:t>
          </a:r>
          <a:br>
            <a:rPr lang="hu-HU" sz="1400" noProof="0" dirty="0">
              <a:solidFill>
                <a:schemeClr val="tx1"/>
              </a:solidFill>
              <a:latin typeface="Verdana" panose="020B0604030504040204" pitchFamily="34" charset="0"/>
              <a:ea typeface="Verdana" panose="020B0604030504040204" pitchFamily="34" charset="0"/>
            </a:rPr>
          </a:br>
          <a:r>
            <a:rPr lang="en-GB" sz="1400" noProof="0" dirty="0">
              <a:solidFill>
                <a:schemeClr val="tx1"/>
              </a:solidFill>
              <a:latin typeface="Verdana" panose="020B0604030504040204" pitchFamily="34" charset="0"/>
              <a:ea typeface="Verdana" panose="020B0604030504040204" pitchFamily="34" charset="0"/>
            </a:rPr>
            <a:t>[</a:t>
          </a:r>
          <a:r>
            <a:rPr lang="hu-HU" sz="1400" noProof="0" dirty="0">
              <a:solidFill>
                <a:schemeClr val="tx1"/>
              </a:solidFill>
              <a:latin typeface="Verdana" panose="020B0604030504040204" pitchFamily="34" charset="0"/>
              <a:ea typeface="Verdana" panose="020B0604030504040204" pitchFamily="34" charset="0"/>
            </a:rPr>
            <a:t>30</a:t>
          </a:r>
          <a:r>
            <a:rPr lang="en-GB" sz="1400" noProof="0" dirty="0">
              <a:solidFill>
                <a:schemeClr val="tx1"/>
              </a:solidFill>
              <a:latin typeface="Verdana" panose="020B0604030504040204" pitchFamily="34" charset="0"/>
              <a:ea typeface="Verdana" panose="020B0604030504040204" pitchFamily="34" charset="0"/>
            </a:rPr>
            <a:t>.</a:t>
          </a:r>
          <a:r>
            <a:rPr lang="hu-HU" sz="1400" noProof="0" dirty="0">
              <a:solidFill>
                <a:schemeClr val="tx1"/>
              </a:solidFill>
              <a:latin typeface="Verdana" panose="020B0604030504040204" pitchFamily="34" charset="0"/>
              <a:ea typeface="Verdana" panose="020B0604030504040204" pitchFamily="34" charset="0"/>
            </a:rPr>
            <a:t>5</a:t>
          </a:r>
          <a:r>
            <a:rPr lang="en-GB" sz="1400" noProof="0" dirty="0">
              <a:solidFill>
                <a:schemeClr val="tx1"/>
              </a:solidFill>
              <a:latin typeface="Verdana" panose="020B0604030504040204" pitchFamily="34" charset="0"/>
              <a:ea typeface="Verdana" panose="020B0604030504040204" pitchFamily="34" charset="0"/>
            </a:rPr>
            <a:t>%]</a:t>
          </a:r>
        </a:p>
      </dgm:t>
    </dgm:pt>
    <dgm:pt modelId="{3A772587-06E2-46F1-A0C9-B122873B0ACE}" type="parTrans" cxnId="{01B75090-9827-4EE1-8129-40AF1BA79496}">
      <dgm:prSet/>
      <dgm:spPr/>
      <dgm:t>
        <a:bodyPr/>
        <a:lstStyle/>
        <a:p>
          <a:endParaRPr lang="en-GB"/>
        </a:p>
      </dgm:t>
    </dgm:pt>
    <dgm:pt modelId="{CAA33330-659B-47ED-9B3E-BD8D72E2036C}" type="sibTrans" cxnId="{01B75090-9827-4EE1-8129-40AF1BA79496}">
      <dgm:prSet/>
      <dgm:spPr/>
      <dgm:t>
        <a:bodyPr/>
        <a:lstStyle/>
        <a:p>
          <a:endParaRPr lang="en-GB"/>
        </a:p>
      </dgm:t>
    </dgm:pt>
    <dgm:pt modelId="{1B876221-D634-48B5-80CE-1A18DE75ABDC}" type="pres">
      <dgm:prSet presAssocID="{27E3F3EA-CDE1-4C91-B5C1-ED1AF2D1D200}" presName="linearFlow" presStyleCnt="0">
        <dgm:presLayoutVars>
          <dgm:dir/>
          <dgm:resizeHandles val="exact"/>
        </dgm:presLayoutVars>
      </dgm:prSet>
      <dgm:spPr/>
    </dgm:pt>
    <dgm:pt modelId="{1444B6B0-15C0-4CB4-85FF-BD18384EC80E}" type="pres">
      <dgm:prSet presAssocID="{B71B9A27-784D-4F87-A112-DEEDE72CD734}" presName="composite" presStyleCnt="0"/>
      <dgm:spPr/>
    </dgm:pt>
    <dgm:pt modelId="{FE00E541-DD6A-468F-9ADB-BEE72657EF88}" type="pres">
      <dgm:prSet presAssocID="{B71B9A27-784D-4F87-A112-DEEDE72CD734}" presName="imgShp" presStyleLbl="fgImgPlace1" presStyleIdx="0" presStyleCnt="3"/>
      <dgm:spPr>
        <a:solidFill>
          <a:schemeClr val="bg2"/>
        </a:solidFill>
      </dgm:spPr>
    </dgm:pt>
    <dgm:pt modelId="{6AE6D953-37EC-48E7-B75B-D914CBE8EB64}" type="pres">
      <dgm:prSet presAssocID="{B71B9A27-784D-4F87-A112-DEEDE72CD734}" presName="txShp" presStyleLbl="node1" presStyleIdx="0" presStyleCnt="3">
        <dgm:presLayoutVars>
          <dgm:bulletEnabled val="1"/>
        </dgm:presLayoutVars>
      </dgm:prSet>
      <dgm:spPr/>
    </dgm:pt>
    <dgm:pt modelId="{B5863D38-E374-4885-B02E-08C1123CA945}" type="pres">
      <dgm:prSet presAssocID="{E8D41679-AE8C-477C-94BE-7305330888D2}" presName="spacing" presStyleCnt="0"/>
      <dgm:spPr/>
    </dgm:pt>
    <dgm:pt modelId="{803C446E-64CB-4A1A-8D86-6EBC8EF4082A}" type="pres">
      <dgm:prSet presAssocID="{A61F28F2-BBD7-4EE7-A5F8-DF9749599F4B}" presName="composite" presStyleCnt="0"/>
      <dgm:spPr/>
    </dgm:pt>
    <dgm:pt modelId="{FFA755FB-2343-4075-9646-63884DCC26A3}" type="pres">
      <dgm:prSet presAssocID="{A61F28F2-BBD7-4EE7-A5F8-DF9749599F4B}" presName="imgShp" presStyleLbl="fgImgPlace1" presStyleIdx="1" presStyleCnt="3"/>
      <dgm:spPr>
        <a:solidFill>
          <a:schemeClr val="tx2"/>
        </a:solidFill>
      </dgm:spPr>
    </dgm:pt>
    <dgm:pt modelId="{AD585433-0352-49CB-947E-78923962087E}" type="pres">
      <dgm:prSet presAssocID="{A61F28F2-BBD7-4EE7-A5F8-DF9749599F4B}" presName="txShp" presStyleLbl="node1" presStyleIdx="1" presStyleCnt="3">
        <dgm:presLayoutVars>
          <dgm:bulletEnabled val="1"/>
        </dgm:presLayoutVars>
      </dgm:prSet>
      <dgm:spPr/>
    </dgm:pt>
    <dgm:pt modelId="{772B8CA8-CC11-49FF-AE76-1FC8B0431AB5}" type="pres">
      <dgm:prSet presAssocID="{07ECFDF5-85C7-4B86-B164-CB49C216DCF0}" presName="spacing" presStyleCnt="0"/>
      <dgm:spPr/>
    </dgm:pt>
    <dgm:pt modelId="{E84377A7-82A8-4FD6-9926-EF1B3DBDAA77}" type="pres">
      <dgm:prSet presAssocID="{3791D5C4-B4BC-4247-B8AC-7A3DDCC45C38}" presName="composite" presStyleCnt="0"/>
      <dgm:spPr/>
    </dgm:pt>
    <dgm:pt modelId="{7D206E6B-7625-4DD0-BCF2-B6E3D1CE6D91}" type="pres">
      <dgm:prSet presAssocID="{3791D5C4-B4BC-4247-B8AC-7A3DDCC45C38}" presName="imgShp" presStyleLbl="fgImgPlace1" presStyleIdx="2" presStyleCnt="3"/>
      <dgm:spPr>
        <a:solidFill>
          <a:schemeClr val="accent6"/>
        </a:solidFill>
      </dgm:spPr>
    </dgm:pt>
    <dgm:pt modelId="{79C1AAAC-7F7A-458A-99D2-33632248FC90}" type="pres">
      <dgm:prSet presAssocID="{3791D5C4-B4BC-4247-B8AC-7A3DDCC45C38}" presName="txShp" presStyleLbl="node1" presStyleIdx="2" presStyleCnt="3">
        <dgm:presLayoutVars>
          <dgm:bulletEnabled val="1"/>
        </dgm:presLayoutVars>
      </dgm:prSet>
      <dgm:spPr/>
    </dgm:pt>
  </dgm:ptLst>
  <dgm:cxnLst>
    <dgm:cxn modelId="{F0E0861E-C57A-4DF2-B13A-AACF9236F79D}" type="presOf" srcId="{A61F28F2-BBD7-4EE7-A5F8-DF9749599F4B}" destId="{AD585433-0352-49CB-947E-78923962087E}" srcOrd="0" destOrd="0" presId="urn:microsoft.com/office/officeart/2005/8/layout/vList3"/>
    <dgm:cxn modelId="{394C8C30-BD28-4336-B12C-AD33E68D3153}" type="presOf" srcId="{3791D5C4-B4BC-4247-B8AC-7A3DDCC45C38}" destId="{79C1AAAC-7F7A-458A-99D2-33632248FC90}" srcOrd="0" destOrd="0" presId="urn:microsoft.com/office/officeart/2005/8/layout/vList3"/>
    <dgm:cxn modelId="{46034389-511F-47A9-B9F7-630959548232}" srcId="{27E3F3EA-CDE1-4C91-B5C1-ED1AF2D1D200}" destId="{B71B9A27-784D-4F87-A112-DEEDE72CD734}" srcOrd="0" destOrd="0" parTransId="{ED8ED384-51D2-4773-95D6-00B92055962E}" sibTransId="{E8D41679-AE8C-477C-94BE-7305330888D2}"/>
    <dgm:cxn modelId="{B8D29F8E-4877-4AB6-9C46-538BDF1E17AC}" type="presOf" srcId="{B71B9A27-784D-4F87-A112-DEEDE72CD734}" destId="{6AE6D953-37EC-48E7-B75B-D914CBE8EB64}" srcOrd="0" destOrd="0" presId="urn:microsoft.com/office/officeart/2005/8/layout/vList3"/>
    <dgm:cxn modelId="{01B75090-9827-4EE1-8129-40AF1BA79496}" srcId="{27E3F3EA-CDE1-4C91-B5C1-ED1AF2D1D200}" destId="{3791D5C4-B4BC-4247-B8AC-7A3DDCC45C38}" srcOrd="2" destOrd="0" parTransId="{3A772587-06E2-46F1-A0C9-B122873B0ACE}" sibTransId="{CAA33330-659B-47ED-9B3E-BD8D72E2036C}"/>
    <dgm:cxn modelId="{FEFD4CBF-BAAD-4C8C-817A-D8EBBF0B7D6B}" type="presOf" srcId="{27E3F3EA-CDE1-4C91-B5C1-ED1AF2D1D200}" destId="{1B876221-D634-48B5-80CE-1A18DE75ABDC}" srcOrd="0" destOrd="0" presId="urn:microsoft.com/office/officeart/2005/8/layout/vList3"/>
    <dgm:cxn modelId="{3C76DBF2-EC41-4624-B1E7-BECAFFCAC283}" srcId="{27E3F3EA-CDE1-4C91-B5C1-ED1AF2D1D200}" destId="{A61F28F2-BBD7-4EE7-A5F8-DF9749599F4B}" srcOrd="1" destOrd="0" parTransId="{25784011-52F2-42CF-BC7E-35CE980E59EF}" sibTransId="{07ECFDF5-85C7-4B86-B164-CB49C216DCF0}"/>
    <dgm:cxn modelId="{E6061CEB-B717-4903-B4C7-5C6C73B13D7E}" type="presParOf" srcId="{1B876221-D634-48B5-80CE-1A18DE75ABDC}" destId="{1444B6B0-15C0-4CB4-85FF-BD18384EC80E}" srcOrd="0" destOrd="0" presId="urn:microsoft.com/office/officeart/2005/8/layout/vList3"/>
    <dgm:cxn modelId="{601AFD52-78D4-4288-BEBF-5762B4CAC850}" type="presParOf" srcId="{1444B6B0-15C0-4CB4-85FF-BD18384EC80E}" destId="{FE00E541-DD6A-468F-9ADB-BEE72657EF88}" srcOrd="0" destOrd="0" presId="urn:microsoft.com/office/officeart/2005/8/layout/vList3"/>
    <dgm:cxn modelId="{A06CA720-6FCF-4C61-A811-34FAE6D5CBC1}" type="presParOf" srcId="{1444B6B0-15C0-4CB4-85FF-BD18384EC80E}" destId="{6AE6D953-37EC-48E7-B75B-D914CBE8EB64}" srcOrd="1" destOrd="0" presId="urn:microsoft.com/office/officeart/2005/8/layout/vList3"/>
    <dgm:cxn modelId="{E4058783-BD43-43D2-A6E6-2AD14247AF06}" type="presParOf" srcId="{1B876221-D634-48B5-80CE-1A18DE75ABDC}" destId="{B5863D38-E374-4885-B02E-08C1123CA945}" srcOrd="1" destOrd="0" presId="urn:microsoft.com/office/officeart/2005/8/layout/vList3"/>
    <dgm:cxn modelId="{F90B100B-E10D-4A5A-88FF-134C1AB56101}" type="presParOf" srcId="{1B876221-D634-48B5-80CE-1A18DE75ABDC}" destId="{803C446E-64CB-4A1A-8D86-6EBC8EF4082A}" srcOrd="2" destOrd="0" presId="urn:microsoft.com/office/officeart/2005/8/layout/vList3"/>
    <dgm:cxn modelId="{1DBF4321-B6AC-487E-AA15-546155800CD0}" type="presParOf" srcId="{803C446E-64CB-4A1A-8D86-6EBC8EF4082A}" destId="{FFA755FB-2343-4075-9646-63884DCC26A3}" srcOrd="0" destOrd="0" presId="urn:microsoft.com/office/officeart/2005/8/layout/vList3"/>
    <dgm:cxn modelId="{4514CCA2-B7F1-40A7-AA96-C8A6F7984416}" type="presParOf" srcId="{803C446E-64CB-4A1A-8D86-6EBC8EF4082A}" destId="{AD585433-0352-49CB-947E-78923962087E}" srcOrd="1" destOrd="0" presId="urn:microsoft.com/office/officeart/2005/8/layout/vList3"/>
    <dgm:cxn modelId="{E5AA47FA-CB6F-47D3-B9E6-C45DECEA283A}" type="presParOf" srcId="{1B876221-D634-48B5-80CE-1A18DE75ABDC}" destId="{772B8CA8-CC11-49FF-AE76-1FC8B0431AB5}" srcOrd="3" destOrd="0" presId="urn:microsoft.com/office/officeart/2005/8/layout/vList3"/>
    <dgm:cxn modelId="{E52FA1C7-3EF2-4AE5-84C6-136422E51B55}" type="presParOf" srcId="{1B876221-D634-48B5-80CE-1A18DE75ABDC}" destId="{E84377A7-82A8-4FD6-9926-EF1B3DBDAA77}" srcOrd="4" destOrd="0" presId="urn:microsoft.com/office/officeart/2005/8/layout/vList3"/>
    <dgm:cxn modelId="{B6C4FED3-6B13-4C3C-AA6C-6C2F8D44F735}" type="presParOf" srcId="{E84377A7-82A8-4FD6-9926-EF1B3DBDAA77}" destId="{7D206E6B-7625-4DD0-BCF2-B6E3D1CE6D91}" srcOrd="0" destOrd="0" presId="urn:microsoft.com/office/officeart/2005/8/layout/vList3"/>
    <dgm:cxn modelId="{496D7124-4692-4D4E-97AC-FF59AB4A10DB}" type="presParOf" srcId="{E84377A7-82A8-4FD6-9926-EF1B3DBDAA77}" destId="{79C1AAAC-7F7A-458A-99D2-33632248FC9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E3F3EA-CDE1-4C91-B5C1-ED1AF2D1D200}" type="doc">
      <dgm:prSet loTypeId="urn:microsoft.com/office/officeart/2005/8/layout/vList3" loCatId="list" qsTypeId="urn:microsoft.com/office/officeart/2005/8/quickstyle/simple1" qsCatId="simple" csTypeId="urn:microsoft.com/office/officeart/2005/8/colors/accent3_2" csCatId="accent3" phldr="1"/>
      <dgm:spPr/>
      <dgm:t>
        <a:bodyPr/>
        <a:lstStyle/>
        <a:p>
          <a:endParaRPr lang="en-GB"/>
        </a:p>
      </dgm:t>
    </dgm:pt>
    <dgm:pt modelId="{B71B9A27-784D-4F87-A112-DEEDE72CD734}">
      <dgm:prSet phldrT="[Text]" custT="1"/>
      <dgm:spPr>
        <a:noFill/>
        <a:ln w="28575">
          <a:solidFill>
            <a:schemeClr val="bg2"/>
          </a:solidFill>
        </a:ln>
      </dgm:spPr>
      <dgm:t>
        <a:bodyPr/>
        <a:lstStyle/>
        <a:p>
          <a:pPr algn="l"/>
          <a:r>
            <a:rPr lang="en-GB" sz="1400" b="0" noProof="0" dirty="0">
              <a:solidFill>
                <a:schemeClr val="tx1"/>
              </a:solidFill>
              <a:latin typeface="Verdana" panose="020B0604030504040204" pitchFamily="34" charset="0"/>
              <a:ea typeface="Verdana" panose="020B0604030504040204" pitchFamily="34" charset="0"/>
            </a:rPr>
            <a:t>Side effects</a:t>
          </a:r>
          <a:r>
            <a:rPr lang="hu-HU" sz="1400" baseline="30000" dirty="0">
              <a:solidFill>
                <a:schemeClr val="tx1"/>
              </a:solidFill>
              <a:latin typeface="Verdana" panose="020B0604030504040204" pitchFamily="34" charset="0"/>
              <a:ea typeface="Verdana" panose="020B0604030504040204" pitchFamily="34" charset="0"/>
            </a:rPr>
            <a:t>2</a:t>
          </a:r>
          <a:r>
            <a:rPr lang="en-GB" sz="1400" b="0" noProof="0" dirty="0">
              <a:solidFill>
                <a:schemeClr val="tx1"/>
              </a:solidFill>
              <a:latin typeface="Verdana" panose="020B0604030504040204" pitchFamily="34" charset="0"/>
              <a:ea typeface="Verdana" panose="020B0604030504040204" pitchFamily="34" charset="0"/>
            </a:rPr>
            <a:t> </a:t>
          </a:r>
          <a:br>
            <a:rPr lang="hu-HU" sz="1400" b="0" noProof="0" dirty="0">
              <a:solidFill>
                <a:schemeClr val="tx1"/>
              </a:solidFill>
              <a:latin typeface="Verdana" panose="020B0604030504040204" pitchFamily="34" charset="0"/>
              <a:ea typeface="Verdana" panose="020B0604030504040204" pitchFamily="34" charset="0"/>
            </a:rPr>
          </a:br>
          <a:r>
            <a:rPr lang="en-GB" sz="1400" b="0" noProof="0" dirty="0">
              <a:solidFill>
                <a:schemeClr val="tx1"/>
              </a:solidFill>
              <a:latin typeface="Verdana" panose="020B0604030504040204" pitchFamily="34" charset="0"/>
              <a:ea typeface="Verdana" panose="020B0604030504040204" pitchFamily="34" charset="0"/>
            </a:rPr>
            <a:t>[27.8%]</a:t>
          </a:r>
        </a:p>
      </dgm:t>
    </dgm:pt>
    <dgm:pt modelId="{ED8ED384-51D2-4773-95D6-00B92055962E}" type="parTrans" cxnId="{46034389-511F-47A9-B9F7-630959548232}">
      <dgm:prSet/>
      <dgm:spPr/>
      <dgm:t>
        <a:bodyPr/>
        <a:lstStyle/>
        <a:p>
          <a:endParaRPr lang="en-GB"/>
        </a:p>
      </dgm:t>
    </dgm:pt>
    <dgm:pt modelId="{E8D41679-AE8C-477C-94BE-7305330888D2}" type="sibTrans" cxnId="{46034389-511F-47A9-B9F7-630959548232}">
      <dgm:prSet/>
      <dgm:spPr/>
      <dgm:t>
        <a:bodyPr/>
        <a:lstStyle/>
        <a:p>
          <a:endParaRPr lang="en-GB"/>
        </a:p>
      </dgm:t>
    </dgm:pt>
    <dgm:pt modelId="{A61F28F2-BBD7-4EE7-A5F8-DF9749599F4B}">
      <dgm:prSet phldrT="[Text]" custT="1"/>
      <dgm:spPr>
        <a:noFill/>
        <a:ln w="28575">
          <a:solidFill>
            <a:schemeClr val="tx2"/>
          </a:solidFill>
        </a:ln>
      </dgm:spPr>
      <dgm:t>
        <a:bodyPr/>
        <a:lstStyle/>
        <a:p>
          <a:pPr algn="l"/>
          <a:r>
            <a:rPr lang="en-GB" sz="1400" noProof="0" dirty="0">
              <a:solidFill>
                <a:schemeClr val="tx1"/>
              </a:solidFill>
              <a:latin typeface="Verdana" panose="020B0604030504040204" pitchFamily="34" charset="0"/>
              <a:ea typeface="Verdana" panose="020B0604030504040204" pitchFamily="34" charset="0"/>
            </a:rPr>
            <a:t>Cognitive impairments</a:t>
          </a:r>
          <a:r>
            <a:rPr lang="hu-HU" sz="1400" baseline="30000" dirty="0">
              <a:solidFill>
                <a:schemeClr val="tx1"/>
              </a:solidFill>
              <a:latin typeface="Verdana" panose="020B0604030504040204" pitchFamily="34" charset="0"/>
              <a:ea typeface="Verdana" panose="020B0604030504040204" pitchFamily="34" charset="0"/>
            </a:rPr>
            <a:t>2</a:t>
          </a:r>
          <a:r>
            <a:rPr lang="en-GB" sz="1400" noProof="0" dirty="0">
              <a:solidFill>
                <a:schemeClr val="tx1"/>
              </a:solidFill>
              <a:latin typeface="Verdana" panose="020B0604030504040204" pitchFamily="34" charset="0"/>
              <a:ea typeface="Verdana" panose="020B0604030504040204" pitchFamily="34" charset="0"/>
            </a:rPr>
            <a:t> </a:t>
          </a:r>
          <a:r>
            <a:rPr lang="hu-HU" sz="1400" noProof="0" dirty="0">
              <a:solidFill>
                <a:schemeClr val="tx1"/>
              </a:solidFill>
              <a:latin typeface="Verdana" panose="020B0604030504040204" pitchFamily="34" charset="0"/>
              <a:ea typeface="Verdana" panose="020B0604030504040204" pitchFamily="34" charset="0"/>
            </a:rPr>
            <a:t>[13.4%] </a:t>
          </a:r>
          <a:endParaRPr lang="en-GB" sz="1400" noProof="0" dirty="0">
            <a:solidFill>
              <a:schemeClr val="tx1"/>
            </a:solidFill>
            <a:latin typeface="Verdana" panose="020B0604030504040204" pitchFamily="34" charset="0"/>
            <a:ea typeface="Verdana" panose="020B0604030504040204" pitchFamily="34" charset="0"/>
          </a:endParaRPr>
        </a:p>
      </dgm:t>
    </dgm:pt>
    <dgm:pt modelId="{25784011-52F2-42CF-BC7E-35CE980E59EF}" type="parTrans" cxnId="{3C76DBF2-EC41-4624-B1E7-BECAFFCAC283}">
      <dgm:prSet/>
      <dgm:spPr/>
      <dgm:t>
        <a:bodyPr/>
        <a:lstStyle/>
        <a:p>
          <a:endParaRPr lang="en-GB"/>
        </a:p>
      </dgm:t>
    </dgm:pt>
    <dgm:pt modelId="{07ECFDF5-85C7-4B86-B164-CB49C216DCF0}" type="sibTrans" cxnId="{3C76DBF2-EC41-4624-B1E7-BECAFFCAC283}">
      <dgm:prSet/>
      <dgm:spPr/>
      <dgm:t>
        <a:bodyPr/>
        <a:lstStyle/>
        <a:p>
          <a:endParaRPr lang="en-GB"/>
        </a:p>
      </dgm:t>
    </dgm:pt>
    <dgm:pt modelId="{3791D5C4-B4BC-4247-B8AC-7A3DDCC45C38}">
      <dgm:prSet phldrT="[Text]" custT="1"/>
      <dgm:spPr>
        <a:noFill/>
        <a:ln w="28575">
          <a:solidFill>
            <a:schemeClr val="accent6"/>
          </a:solidFill>
        </a:ln>
      </dgm:spPr>
      <dgm:t>
        <a:bodyPr/>
        <a:lstStyle/>
        <a:p>
          <a:pPr algn="l"/>
          <a:r>
            <a:rPr lang="en-GB" sz="1400" noProof="0" dirty="0">
              <a:solidFill>
                <a:schemeClr val="tx1"/>
              </a:solidFill>
              <a:latin typeface="Verdana" panose="020B0604030504040204" pitchFamily="34" charset="0"/>
              <a:ea typeface="Verdana" panose="020B0604030504040204" pitchFamily="34" charset="0"/>
            </a:rPr>
            <a:t>Younger</a:t>
          </a:r>
          <a:r>
            <a:rPr lang="hu-HU" sz="1400" noProof="0" dirty="0">
              <a:solidFill>
                <a:schemeClr val="tx1"/>
              </a:solidFill>
              <a:latin typeface="Verdana" panose="020B0604030504040204" pitchFamily="34" charset="0"/>
              <a:ea typeface="Verdana" panose="020B0604030504040204" pitchFamily="34" charset="0"/>
            </a:rPr>
            <a:t> </a:t>
          </a:r>
          <a:r>
            <a:rPr lang="en-GB" sz="1400" noProof="0" dirty="0">
              <a:solidFill>
                <a:schemeClr val="tx1"/>
              </a:solidFill>
              <a:latin typeface="Verdana" panose="020B0604030504040204" pitchFamily="34" charset="0"/>
              <a:ea typeface="Verdana" panose="020B0604030504040204" pitchFamily="34" charset="0"/>
            </a:rPr>
            <a:t>age</a:t>
          </a:r>
          <a:r>
            <a:rPr lang="hu-HU" sz="1400" baseline="30000" dirty="0">
              <a:solidFill>
                <a:schemeClr val="tx1"/>
              </a:solidFill>
              <a:latin typeface="Verdana" panose="020B0604030504040204" pitchFamily="34" charset="0"/>
              <a:ea typeface="Verdana" panose="020B0604030504040204" pitchFamily="34" charset="0"/>
            </a:rPr>
            <a:t>3</a:t>
          </a:r>
          <a:r>
            <a:rPr lang="en-GB" sz="1400" b="0" noProof="0" dirty="0">
              <a:solidFill>
                <a:schemeClr val="tx1"/>
              </a:solidFill>
              <a:latin typeface="Verdana" panose="020B0604030504040204" pitchFamily="34" charset="0"/>
              <a:ea typeface="Verdana" panose="020B0604030504040204" pitchFamily="34" charset="0"/>
            </a:rPr>
            <a:t> </a:t>
          </a:r>
          <a:r>
            <a:rPr lang="hu-HU" sz="1400" noProof="0" dirty="0">
              <a:solidFill>
                <a:schemeClr val="tx1"/>
              </a:solidFill>
              <a:latin typeface="Verdana" panose="020B0604030504040204" pitchFamily="34" charset="0"/>
              <a:ea typeface="Verdana" panose="020B0604030504040204" pitchFamily="34" charset="0"/>
            </a:rPr>
            <a:t> </a:t>
          </a:r>
          <a:endParaRPr lang="en-GB" sz="1400" noProof="0" dirty="0">
            <a:solidFill>
              <a:schemeClr val="tx1"/>
            </a:solidFill>
            <a:latin typeface="Verdana" panose="020B0604030504040204" pitchFamily="34" charset="0"/>
            <a:ea typeface="Verdana" panose="020B0604030504040204" pitchFamily="34" charset="0"/>
          </a:endParaRPr>
        </a:p>
      </dgm:t>
    </dgm:pt>
    <dgm:pt modelId="{3A772587-06E2-46F1-A0C9-B122873B0ACE}" type="parTrans" cxnId="{01B75090-9827-4EE1-8129-40AF1BA79496}">
      <dgm:prSet/>
      <dgm:spPr/>
      <dgm:t>
        <a:bodyPr/>
        <a:lstStyle/>
        <a:p>
          <a:endParaRPr lang="en-GB"/>
        </a:p>
      </dgm:t>
    </dgm:pt>
    <dgm:pt modelId="{CAA33330-659B-47ED-9B3E-BD8D72E2036C}" type="sibTrans" cxnId="{01B75090-9827-4EE1-8129-40AF1BA79496}">
      <dgm:prSet/>
      <dgm:spPr/>
      <dgm:t>
        <a:bodyPr/>
        <a:lstStyle/>
        <a:p>
          <a:endParaRPr lang="en-GB"/>
        </a:p>
      </dgm:t>
    </dgm:pt>
    <dgm:pt modelId="{1B876221-D634-48B5-80CE-1A18DE75ABDC}" type="pres">
      <dgm:prSet presAssocID="{27E3F3EA-CDE1-4C91-B5C1-ED1AF2D1D200}" presName="linearFlow" presStyleCnt="0">
        <dgm:presLayoutVars>
          <dgm:dir/>
          <dgm:resizeHandles val="exact"/>
        </dgm:presLayoutVars>
      </dgm:prSet>
      <dgm:spPr/>
    </dgm:pt>
    <dgm:pt modelId="{1444B6B0-15C0-4CB4-85FF-BD18384EC80E}" type="pres">
      <dgm:prSet presAssocID="{B71B9A27-784D-4F87-A112-DEEDE72CD734}" presName="composite" presStyleCnt="0"/>
      <dgm:spPr/>
    </dgm:pt>
    <dgm:pt modelId="{FE00E541-DD6A-468F-9ADB-BEE72657EF88}" type="pres">
      <dgm:prSet presAssocID="{B71B9A27-784D-4F87-A112-DEEDE72CD734}" presName="imgShp" presStyleLbl="fgImgPlace1" presStyleIdx="0" presStyleCnt="3"/>
      <dgm:spPr>
        <a:solidFill>
          <a:schemeClr val="bg2"/>
        </a:solidFill>
      </dgm:spPr>
    </dgm:pt>
    <dgm:pt modelId="{6AE6D953-37EC-48E7-B75B-D914CBE8EB64}" type="pres">
      <dgm:prSet presAssocID="{B71B9A27-784D-4F87-A112-DEEDE72CD734}" presName="txShp" presStyleLbl="node1" presStyleIdx="0" presStyleCnt="3">
        <dgm:presLayoutVars>
          <dgm:bulletEnabled val="1"/>
        </dgm:presLayoutVars>
      </dgm:prSet>
      <dgm:spPr/>
    </dgm:pt>
    <dgm:pt modelId="{B5863D38-E374-4885-B02E-08C1123CA945}" type="pres">
      <dgm:prSet presAssocID="{E8D41679-AE8C-477C-94BE-7305330888D2}" presName="spacing" presStyleCnt="0"/>
      <dgm:spPr/>
    </dgm:pt>
    <dgm:pt modelId="{803C446E-64CB-4A1A-8D86-6EBC8EF4082A}" type="pres">
      <dgm:prSet presAssocID="{A61F28F2-BBD7-4EE7-A5F8-DF9749599F4B}" presName="composite" presStyleCnt="0"/>
      <dgm:spPr/>
    </dgm:pt>
    <dgm:pt modelId="{FFA755FB-2343-4075-9646-63884DCC26A3}" type="pres">
      <dgm:prSet presAssocID="{A61F28F2-BBD7-4EE7-A5F8-DF9749599F4B}" presName="imgShp" presStyleLbl="fgImgPlace1" presStyleIdx="1" presStyleCnt="3"/>
      <dgm:spPr>
        <a:solidFill>
          <a:schemeClr val="tx2"/>
        </a:solidFill>
      </dgm:spPr>
    </dgm:pt>
    <dgm:pt modelId="{AD585433-0352-49CB-947E-78923962087E}" type="pres">
      <dgm:prSet presAssocID="{A61F28F2-BBD7-4EE7-A5F8-DF9749599F4B}" presName="txShp" presStyleLbl="node1" presStyleIdx="1" presStyleCnt="3">
        <dgm:presLayoutVars>
          <dgm:bulletEnabled val="1"/>
        </dgm:presLayoutVars>
      </dgm:prSet>
      <dgm:spPr/>
    </dgm:pt>
    <dgm:pt modelId="{772B8CA8-CC11-49FF-AE76-1FC8B0431AB5}" type="pres">
      <dgm:prSet presAssocID="{07ECFDF5-85C7-4B86-B164-CB49C216DCF0}" presName="spacing" presStyleCnt="0"/>
      <dgm:spPr/>
    </dgm:pt>
    <dgm:pt modelId="{E84377A7-82A8-4FD6-9926-EF1B3DBDAA77}" type="pres">
      <dgm:prSet presAssocID="{3791D5C4-B4BC-4247-B8AC-7A3DDCC45C38}" presName="composite" presStyleCnt="0"/>
      <dgm:spPr/>
    </dgm:pt>
    <dgm:pt modelId="{7D206E6B-7625-4DD0-BCF2-B6E3D1CE6D91}" type="pres">
      <dgm:prSet presAssocID="{3791D5C4-B4BC-4247-B8AC-7A3DDCC45C38}" presName="imgShp" presStyleLbl="fgImgPlace1" presStyleIdx="2" presStyleCnt="3"/>
      <dgm:spPr>
        <a:solidFill>
          <a:schemeClr val="accent6"/>
        </a:solidFill>
      </dgm:spPr>
    </dgm:pt>
    <dgm:pt modelId="{79C1AAAC-7F7A-458A-99D2-33632248FC90}" type="pres">
      <dgm:prSet presAssocID="{3791D5C4-B4BC-4247-B8AC-7A3DDCC45C38}" presName="txShp" presStyleLbl="node1" presStyleIdx="2" presStyleCnt="3">
        <dgm:presLayoutVars>
          <dgm:bulletEnabled val="1"/>
        </dgm:presLayoutVars>
      </dgm:prSet>
      <dgm:spPr/>
    </dgm:pt>
  </dgm:ptLst>
  <dgm:cxnLst>
    <dgm:cxn modelId="{F0E0861E-C57A-4DF2-B13A-AACF9236F79D}" type="presOf" srcId="{A61F28F2-BBD7-4EE7-A5F8-DF9749599F4B}" destId="{AD585433-0352-49CB-947E-78923962087E}" srcOrd="0" destOrd="0" presId="urn:microsoft.com/office/officeart/2005/8/layout/vList3"/>
    <dgm:cxn modelId="{394C8C30-BD28-4336-B12C-AD33E68D3153}" type="presOf" srcId="{3791D5C4-B4BC-4247-B8AC-7A3DDCC45C38}" destId="{79C1AAAC-7F7A-458A-99D2-33632248FC90}" srcOrd="0" destOrd="0" presId="urn:microsoft.com/office/officeart/2005/8/layout/vList3"/>
    <dgm:cxn modelId="{46034389-511F-47A9-B9F7-630959548232}" srcId="{27E3F3EA-CDE1-4C91-B5C1-ED1AF2D1D200}" destId="{B71B9A27-784D-4F87-A112-DEEDE72CD734}" srcOrd="0" destOrd="0" parTransId="{ED8ED384-51D2-4773-95D6-00B92055962E}" sibTransId="{E8D41679-AE8C-477C-94BE-7305330888D2}"/>
    <dgm:cxn modelId="{B8D29F8E-4877-4AB6-9C46-538BDF1E17AC}" type="presOf" srcId="{B71B9A27-784D-4F87-A112-DEEDE72CD734}" destId="{6AE6D953-37EC-48E7-B75B-D914CBE8EB64}" srcOrd="0" destOrd="0" presId="urn:microsoft.com/office/officeart/2005/8/layout/vList3"/>
    <dgm:cxn modelId="{01B75090-9827-4EE1-8129-40AF1BA79496}" srcId="{27E3F3EA-CDE1-4C91-B5C1-ED1AF2D1D200}" destId="{3791D5C4-B4BC-4247-B8AC-7A3DDCC45C38}" srcOrd="2" destOrd="0" parTransId="{3A772587-06E2-46F1-A0C9-B122873B0ACE}" sibTransId="{CAA33330-659B-47ED-9B3E-BD8D72E2036C}"/>
    <dgm:cxn modelId="{FEFD4CBF-BAAD-4C8C-817A-D8EBBF0B7D6B}" type="presOf" srcId="{27E3F3EA-CDE1-4C91-B5C1-ED1AF2D1D200}" destId="{1B876221-D634-48B5-80CE-1A18DE75ABDC}" srcOrd="0" destOrd="0" presId="urn:microsoft.com/office/officeart/2005/8/layout/vList3"/>
    <dgm:cxn modelId="{3C76DBF2-EC41-4624-B1E7-BECAFFCAC283}" srcId="{27E3F3EA-CDE1-4C91-B5C1-ED1AF2D1D200}" destId="{A61F28F2-BBD7-4EE7-A5F8-DF9749599F4B}" srcOrd="1" destOrd="0" parTransId="{25784011-52F2-42CF-BC7E-35CE980E59EF}" sibTransId="{07ECFDF5-85C7-4B86-B164-CB49C216DCF0}"/>
    <dgm:cxn modelId="{E6061CEB-B717-4903-B4C7-5C6C73B13D7E}" type="presParOf" srcId="{1B876221-D634-48B5-80CE-1A18DE75ABDC}" destId="{1444B6B0-15C0-4CB4-85FF-BD18384EC80E}" srcOrd="0" destOrd="0" presId="urn:microsoft.com/office/officeart/2005/8/layout/vList3"/>
    <dgm:cxn modelId="{601AFD52-78D4-4288-BEBF-5762B4CAC850}" type="presParOf" srcId="{1444B6B0-15C0-4CB4-85FF-BD18384EC80E}" destId="{FE00E541-DD6A-468F-9ADB-BEE72657EF88}" srcOrd="0" destOrd="0" presId="urn:microsoft.com/office/officeart/2005/8/layout/vList3"/>
    <dgm:cxn modelId="{A06CA720-6FCF-4C61-A811-34FAE6D5CBC1}" type="presParOf" srcId="{1444B6B0-15C0-4CB4-85FF-BD18384EC80E}" destId="{6AE6D953-37EC-48E7-B75B-D914CBE8EB64}" srcOrd="1" destOrd="0" presId="urn:microsoft.com/office/officeart/2005/8/layout/vList3"/>
    <dgm:cxn modelId="{E4058783-BD43-43D2-A6E6-2AD14247AF06}" type="presParOf" srcId="{1B876221-D634-48B5-80CE-1A18DE75ABDC}" destId="{B5863D38-E374-4885-B02E-08C1123CA945}" srcOrd="1" destOrd="0" presId="urn:microsoft.com/office/officeart/2005/8/layout/vList3"/>
    <dgm:cxn modelId="{F90B100B-E10D-4A5A-88FF-134C1AB56101}" type="presParOf" srcId="{1B876221-D634-48B5-80CE-1A18DE75ABDC}" destId="{803C446E-64CB-4A1A-8D86-6EBC8EF4082A}" srcOrd="2" destOrd="0" presId="urn:microsoft.com/office/officeart/2005/8/layout/vList3"/>
    <dgm:cxn modelId="{1DBF4321-B6AC-487E-AA15-546155800CD0}" type="presParOf" srcId="{803C446E-64CB-4A1A-8D86-6EBC8EF4082A}" destId="{FFA755FB-2343-4075-9646-63884DCC26A3}" srcOrd="0" destOrd="0" presId="urn:microsoft.com/office/officeart/2005/8/layout/vList3"/>
    <dgm:cxn modelId="{4514CCA2-B7F1-40A7-AA96-C8A6F7984416}" type="presParOf" srcId="{803C446E-64CB-4A1A-8D86-6EBC8EF4082A}" destId="{AD585433-0352-49CB-947E-78923962087E}" srcOrd="1" destOrd="0" presId="urn:microsoft.com/office/officeart/2005/8/layout/vList3"/>
    <dgm:cxn modelId="{E5AA47FA-CB6F-47D3-B9E6-C45DECEA283A}" type="presParOf" srcId="{1B876221-D634-48B5-80CE-1A18DE75ABDC}" destId="{772B8CA8-CC11-49FF-AE76-1FC8B0431AB5}" srcOrd="3" destOrd="0" presId="urn:microsoft.com/office/officeart/2005/8/layout/vList3"/>
    <dgm:cxn modelId="{E52FA1C7-3EF2-4AE5-84C6-136422E51B55}" type="presParOf" srcId="{1B876221-D634-48B5-80CE-1A18DE75ABDC}" destId="{E84377A7-82A8-4FD6-9926-EF1B3DBDAA77}" srcOrd="4" destOrd="0" presId="urn:microsoft.com/office/officeart/2005/8/layout/vList3"/>
    <dgm:cxn modelId="{B6C4FED3-6B13-4C3C-AA6C-6C2F8D44F735}" type="presParOf" srcId="{E84377A7-82A8-4FD6-9926-EF1B3DBDAA77}" destId="{7D206E6B-7625-4DD0-BCF2-B6E3D1CE6D91}" srcOrd="0" destOrd="0" presId="urn:microsoft.com/office/officeart/2005/8/layout/vList3"/>
    <dgm:cxn modelId="{496D7124-4692-4D4E-97AC-FF59AB4A10DB}" type="presParOf" srcId="{E84377A7-82A8-4FD6-9926-EF1B3DBDAA77}" destId="{79C1AAAC-7F7A-458A-99D2-33632248FC90}"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E3F3EA-CDE1-4C91-B5C1-ED1AF2D1D200}" type="doc">
      <dgm:prSet loTypeId="urn:microsoft.com/office/officeart/2005/8/layout/vList3" loCatId="list" qsTypeId="urn:microsoft.com/office/officeart/2005/8/quickstyle/simple1" qsCatId="simple" csTypeId="urn:microsoft.com/office/officeart/2005/8/colors/accent3_2" csCatId="accent3" phldr="1"/>
      <dgm:spPr/>
      <dgm:t>
        <a:bodyPr/>
        <a:lstStyle/>
        <a:p>
          <a:endParaRPr lang="en-GB"/>
        </a:p>
      </dgm:t>
    </dgm:pt>
    <dgm:pt modelId="{B71B9A27-784D-4F87-A112-DEEDE72CD734}">
      <dgm:prSet phldrT="[Text]" custT="1"/>
      <dgm:spPr>
        <a:noFill/>
        <a:ln w="28575">
          <a:solidFill>
            <a:schemeClr val="bg2"/>
          </a:solidFill>
        </a:ln>
      </dgm:spPr>
      <dgm:t>
        <a:bodyPr/>
        <a:lstStyle/>
        <a:p>
          <a:pPr algn="l"/>
          <a:r>
            <a:rPr lang="en-GB" sz="1400" b="0" noProof="0" dirty="0">
              <a:solidFill>
                <a:schemeClr val="tx1"/>
              </a:solidFill>
              <a:latin typeface="Verdana" panose="020B0604030504040204" pitchFamily="34" charset="0"/>
              <a:ea typeface="Verdana" panose="020B0604030504040204" pitchFamily="34" charset="0"/>
            </a:rPr>
            <a:t>Relapse</a:t>
          </a:r>
          <a:r>
            <a:rPr lang="hu-HU" sz="1400" baseline="30000" dirty="0">
              <a:solidFill>
                <a:schemeClr val="tx1"/>
              </a:solidFill>
              <a:latin typeface="Verdana" panose="020B0604030504040204" pitchFamily="34" charset="0"/>
              <a:ea typeface="Verdana" panose="020B0604030504040204" pitchFamily="34" charset="0"/>
            </a:rPr>
            <a:t>4</a:t>
          </a:r>
          <a:r>
            <a:rPr lang="en-GB" sz="1400" b="0" noProof="0" dirty="0">
              <a:solidFill>
                <a:schemeClr val="tx1"/>
              </a:solidFill>
              <a:latin typeface="Verdana" panose="020B0604030504040204" pitchFamily="34" charset="0"/>
              <a:ea typeface="Verdana" panose="020B0604030504040204" pitchFamily="34" charset="0"/>
            </a:rPr>
            <a:t> </a:t>
          </a:r>
        </a:p>
      </dgm:t>
    </dgm:pt>
    <dgm:pt modelId="{ED8ED384-51D2-4773-95D6-00B92055962E}" type="parTrans" cxnId="{46034389-511F-47A9-B9F7-630959548232}">
      <dgm:prSet/>
      <dgm:spPr/>
      <dgm:t>
        <a:bodyPr/>
        <a:lstStyle/>
        <a:p>
          <a:endParaRPr lang="en-GB"/>
        </a:p>
      </dgm:t>
    </dgm:pt>
    <dgm:pt modelId="{E8D41679-AE8C-477C-94BE-7305330888D2}" type="sibTrans" cxnId="{46034389-511F-47A9-B9F7-630959548232}">
      <dgm:prSet/>
      <dgm:spPr/>
      <dgm:t>
        <a:bodyPr/>
        <a:lstStyle/>
        <a:p>
          <a:endParaRPr lang="en-GB"/>
        </a:p>
      </dgm:t>
    </dgm:pt>
    <dgm:pt modelId="{A61F28F2-BBD7-4EE7-A5F8-DF9749599F4B}">
      <dgm:prSet phldrT="[Text]" custT="1"/>
      <dgm:spPr>
        <a:noFill/>
        <a:ln w="28575">
          <a:solidFill>
            <a:schemeClr val="tx2"/>
          </a:solidFill>
        </a:ln>
      </dgm:spPr>
      <dgm:t>
        <a:bodyPr/>
        <a:lstStyle/>
        <a:p>
          <a:pPr algn="l"/>
          <a:r>
            <a:rPr lang="en-GB" sz="1400" noProof="0" dirty="0">
              <a:solidFill>
                <a:schemeClr val="tx1"/>
              </a:solidFill>
              <a:latin typeface="Verdana" panose="020B0604030504040204" pitchFamily="34" charset="0"/>
              <a:ea typeface="Verdana" panose="020B0604030504040204" pitchFamily="34" charset="0"/>
            </a:rPr>
            <a:t>Medication beliefs</a:t>
          </a:r>
          <a:r>
            <a:rPr lang="hu-HU" sz="1400" baseline="30000" dirty="0">
              <a:solidFill>
                <a:schemeClr val="tx1"/>
              </a:solidFill>
              <a:latin typeface="Verdana" panose="020B0604030504040204" pitchFamily="34" charset="0"/>
              <a:ea typeface="Verdana" panose="020B0604030504040204" pitchFamily="34" charset="0"/>
            </a:rPr>
            <a:t>1</a:t>
          </a:r>
          <a:r>
            <a:rPr lang="en-GB" sz="1400" b="0" noProof="0" dirty="0">
              <a:solidFill>
                <a:schemeClr val="tx1"/>
              </a:solidFill>
              <a:latin typeface="Verdana" panose="020B0604030504040204" pitchFamily="34" charset="0"/>
              <a:ea typeface="Verdana" panose="020B0604030504040204" pitchFamily="34" charset="0"/>
            </a:rPr>
            <a:t> </a:t>
          </a:r>
          <a:r>
            <a:rPr lang="en-GB" sz="1400" noProof="0" dirty="0">
              <a:solidFill>
                <a:schemeClr val="tx1"/>
              </a:solidFill>
              <a:latin typeface="Verdana" panose="020B0604030504040204" pitchFamily="34" charset="0"/>
              <a:ea typeface="Verdana" panose="020B0604030504040204" pitchFamily="34" charset="0"/>
            </a:rPr>
            <a:t> </a:t>
          </a:r>
        </a:p>
      </dgm:t>
    </dgm:pt>
    <dgm:pt modelId="{25784011-52F2-42CF-BC7E-35CE980E59EF}" type="parTrans" cxnId="{3C76DBF2-EC41-4624-B1E7-BECAFFCAC283}">
      <dgm:prSet/>
      <dgm:spPr/>
      <dgm:t>
        <a:bodyPr/>
        <a:lstStyle/>
        <a:p>
          <a:endParaRPr lang="en-GB"/>
        </a:p>
      </dgm:t>
    </dgm:pt>
    <dgm:pt modelId="{07ECFDF5-85C7-4B86-B164-CB49C216DCF0}" type="sibTrans" cxnId="{3C76DBF2-EC41-4624-B1E7-BECAFFCAC283}">
      <dgm:prSet/>
      <dgm:spPr/>
      <dgm:t>
        <a:bodyPr/>
        <a:lstStyle/>
        <a:p>
          <a:endParaRPr lang="en-GB"/>
        </a:p>
      </dgm:t>
    </dgm:pt>
    <dgm:pt modelId="{3791D5C4-B4BC-4247-B8AC-7A3DDCC45C38}">
      <dgm:prSet phldrT="[Text]" custT="1"/>
      <dgm:spPr>
        <a:noFill/>
        <a:ln w="28575">
          <a:solidFill>
            <a:schemeClr val="accent6"/>
          </a:solidFill>
        </a:ln>
      </dgm:spPr>
      <dgm:t>
        <a:bodyPr/>
        <a:lstStyle/>
        <a:p>
          <a:pPr algn="l"/>
          <a:r>
            <a:rPr lang="en-GB" sz="1400" noProof="0" dirty="0">
              <a:solidFill>
                <a:schemeClr val="tx1"/>
              </a:solidFill>
              <a:latin typeface="Verdana" panose="020B0604030504040204" pitchFamily="34" charset="0"/>
              <a:ea typeface="Verdana" panose="020B0604030504040204" pitchFamily="34" charset="0"/>
            </a:rPr>
            <a:t>Low socioeconomic status</a:t>
          </a:r>
          <a:r>
            <a:rPr lang="hu-HU" sz="1400" baseline="30000" dirty="0">
              <a:solidFill>
                <a:schemeClr val="tx1"/>
              </a:solidFill>
              <a:latin typeface="Verdana" panose="020B0604030504040204" pitchFamily="34" charset="0"/>
              <a:ea typeface="Verdana" panose="020B0604030504040204" pitchFamily="34" charset="0"/>
            </a:rPr>
            <a:t>5</a:t>
          </a:r>
          <a:r>
            <a:rPr lang="en-GB" sz="1400" b="0" noProof="0" dirty="0">
              <a:solidFill>
                <a:schemeClr val="tx1"/>
              </a:solidFill>
              <a:latin typeface="Verdana" panose="020B0604030504040204" pitchFamily="34" charset="0"/>
              <a:ea typeface="Verdana" panose="020B0604030504040204" pitchFamily="34" charset="0"/>
            </a:rPr>
            <a:t> </a:t>
          </a:r>
          <a:endParaRPr lang="en-GB" sz="1400" noProof="0" dirty="0">
            <a:solidFill>
              <a:schemeClr val="tx1"/>
            </a:solidFill>
            <a:latin typeface="Verdana" panose="020B0604030504040204" pitchFamily="34" charset="0"/>
            <a:ea typeface="Verdana" panose="020B0604030504040204" pitchFamily="34" charset="0"/>
          </a:endParaRPr>
        </a:p>
      </dgm:t>
    </dgm:pt>
    <dgm:pt modelId="{3A772587-06E2-46F1-A0C9-B122873B0ACE}" type="parTrans" cxnId="{01B75090-9827-4EE1-8129-40AF1BA79496}">
      <dgm:prSet/>
      <dgm:spPr/>
      <dgm:t>
        <a:bodyPr/>
        <a:lstStyle/>
        <a:p>
          <a:endParaRPr lang="en-GB"/>
        </a:p>
      </dgm:t>
    </dgm:pt>
    <dgm:pt modelId="{CAA33330-659B-47ED-9B3E-BD8D72E2036C}" type="sibTrans" cxnId="{01B75090-9827-4EE1-8129-40AF1BA79496}">
      <dgm:prSet/>
      <dgm:spPr/>
      <dgm:t>
        <a:bodyPr/>
        <a:lstStyle/>
        <a:p>
          <a:endParaRPr lang="en-GB"/>
        </a:p>
      </dgm:t>
    </dgm:pt>
    <dgm:pt modelId="{1B876221-D634-48B5-80CE-1A18DE75ABDC}" type="pres">
      <dgm:prSet presAssocID="{27E3F3EA-CDE1-4C91-B5C1-ED1AF2D1D200}" presName="linearFlow" presStyleCnt="0">
        <dgm:presLayoutVars>
          <dgm:dir/>
          <dgm:resizeHandles val="exact"/>
        </dgm:presLayoutVars>
      </dgm:prSet>
      <dgm:spPr/>
    </dgm:pt>
    <dgm:pt modelId="{1444B6B0-15C0-4CB4-85FF-BD18384EC80E}" type="pres">
      <dgm:prSet presAssocID="{B71B9A27-784D-4F87-A112-DEEDE72CD734}" presName="composite" presStyleCnt="0"/>
      <dgm:spPr/>
    </dgm:pt>
    <dgm:pt modelId="{FE00E541-DD6A-468F-9ADB-BEE72657EF88}" type="pres">
      <dgm:prSet presAssocID="{B71B9A27-784D-4F87-A112-DEEDE72CD734}" presName="imgShp" presStyleLbl="fgImgPlace1" presStyleIdx="0" presStyleCnt="3"/>
      <dgm:spPr>
        <a:solidFill>
          <a:schemeClr val="bg2"/>
        </a:solidFill>
      </dgm:spPr>
    </dgm:pt>
    <dgm:pt modelId="{6AE6D953-37EC-48E7-B75B-D914CBE8EB64}" type="pres">
      <dgm:prSet presAssocID="{B71B9A27-784D-4F87-A112-DEEDE72CD734}" presName="txShp" presStyleLbl="node1" presStyleIdx="0" presStyleCnt="3">
        <dgm:presLayoutVars>
          <dgm:bulletEnabled val="1"/>
        </dgm:presLayoutVars>
      </dgm:prSet>
      <dgm:spPr/>
    </dgm:pt>
    <dgm:pt modelId="{B5863D38-E374-4885-B02E-08C1123CA945}" type="pres">
      <dgm:prSet presAssocID="{E8D41679-AE8C-477C-94BE-7305330888D2}" presName="spacing" presStyleCnt="0"/>
      <dgm:spPr/>
    </dgm:pt>
    <dgm:pt modelId="{803C446E-64CB-4A1A-8D86-6EBC8EF4082A}" type="pres">
      <dgm:prSet presAssocID="{A61F28F2-BBD7-4EE7-A5F8-DF9749599F4B}" presName="composite" presStyleCnt="0"/>
      <dgm:spPr/>
    </dgm:pt>
    <dgm:pt modelId="{FFA755FB-2343-4075-9646-63884DCC26A3}" type="pres">
      <dgm:prSet presAssocID="{A61F28F2-BBD7-4EE7-A5F8-DF9749599F4B}" presName="imgShp" presStyleLbl="fgImgPlace1" presStyleIdx="1" presStyleCnt="3"/>
      <dgm:spPr>
        <a:solidFill>
          <a:schemeClr val="tx2"/>
        </a:solidFill>
      </dgm:spPr>
    </dgm:pt>
    <dgm:pt modelId="{AD585433-0352-49CB-947E-78923962087E}" type="pres">
      <dgm:prSet presAssocID="{A61F28F2-BBD7-4EE7-A5F8-DF9749599F4B}" presName="txShp" presStyleLbl="node1" presStyleIdx="1" presStyleCnt="3">
        <dgm:presLayoutVars>
          <dgm:bulletEnabled val="1"/>
        </dgm:presLayoutVars>
      </dgm:prSet>
      <dgm:spPr/>
    </dgm:pt>
    <dgm:pt modelId="{772B8CA8-CC11-49FF-AE76-1FC8B0431AB5}" type="pres">
      <dgm:prSet presAssocID="{07ECFDF5-85C7-4B86-B164-CB49C216DCF0}" presName="spacing" presStyleCnt="0"/>
      <dgm:spPr/>
    </dgm:pt>
    <dgm:pt modelId="{E84377A7-82A8-4FD6-9926-EF1B3DBDAA77}" type="pres">
      <dgm:prSet presAssocID="{3791D5C4-B4BC-4247-B8AC-7A3DDCC45C38}" presName="composite" presStyleCnt="0"/>
      <dgm:spPr/>
    </dgm:pt>
    <dgm:pt modelId="{7D206E6B-7625-4DD0-BCF2-B6E3D1CE6D91}" type="pres">
      <dgm:prSet presAssocID="{3791D5C4-B4BC-4247-B8AC-7A3DDCC45C38}" presName="imgShp" presStyleLbl="fgImgPlace1" presStyleIdx="2" presStyleCnt="3"/>
      <dgm:spPr>
        <a:solidFill>
          <a:schemeClr val="accent6"/>
        </a:solidFill>
      </dgm:spPr>
    </dgm:pt>
    <dgm:pt modelId="{79C1AAAC-7F7A-458A-99D2-33632248FC90}" type="pres">
      <dgm:prSet presAssocID="{3791D5C4-B4BC-4247-B8AC-7A3DDCC45C38}" presName="txShp" presStyleLbl="node1" presStyleIdx="2" presStyleCnt="3">
        <dgm:presLayoutVars>
          <dgm:bulletEnabled val="1"/>
        </dgm:presLayoutVars>
      </dgm:prSet>
      <dgm:spPr/>
    </dgm:pt>
  </dgm:ptLst>
  <dgm:cxnLst>
    <dgm:cxn modelId="{F0E0861E-C57A-4DF2-B13A-AACF9236F79D}" type="presOf" srcId="{A61F28F2-BBD7-4EE7-A5F8-DF9749599F4B}" destId="{AD585433-0352-49CB-947E-78923962087E}" srcOrd="0" destOrd="0" presId="urn:microsoft.com/office/officeart/2005/8/layout/vList3"/>
    <dgm:cxn modelId="{394C8C30-BD28-4336-B12C-AD33E68D3153}" type="presOf" srcId="{3791D5C4-B4BC-4247-B8AC-7A3DDCC45C38}" destId="{79C1AAAC-7F7A-458A-99D2-33632248FC90}" srcOrd="0" destOrd="0" presId="urn:microsoft.com/office/officeart/2005/8/layout/vList3"/>
    <dgm:cxn modelId="{46034389-511F-47A9-B9F7-630959548232}" srcId="{27E3F3EA-CDE1-4C91-B5C1-ED1AF2D1D200}" destId="{B71B9A27-784D-4F87-A112-DEEDE72CD734}" srcOrd="0" destOrd="0" parTransId="{ED8ED384-51D2-4773-95D6-00B92055962E}" sibTransId="{E8D41679-AE8C-477C-94BE-7305330888D2}"/>
    <dgm:cxn modelId="{B8D29F8E-4877-4AB6-9C46-538BDF1E17AC}" type="presOf" srcId="{B71B9A27-784D-4F87-A112-DEEDE72CD734}" destId="{6AE6D953-37EC-48E7-B75B-D914CBE8EB64}" srcOrd="0" destOrd="0" presId="urn:microsoft.com/office/officeart/2005/8/layout/vList3"/>
    <dgm:cxn modelId="{01B75090-9827-4EE1-8129-40AF1BA79496}" srcId="{27E3F3EA-CDE1-4C91-B5C1-ED1AF2D1D200}" destId="{3791D5C4-B4BC-4247-B8AC-7A3DDCC45C38}" srcOrd="2" destOrd="0" parTransId="{3A772587-06E2-46F1-A0C9-B122873B0ACE}" sibTransId="{CAA33330-659B-47ED-9B3E-BD8D72E2036C}"/>
    <dgm:cxn modelId="{FEFD4CBF-BAAD-4C8C-817A-D8EBBF0B7D6B}" type="presOf" srcId="{27E3F3EA-CDE1-4C91-B5C1-ED1AF2D1D200}" destId="{1B876221-D634-48B5-80CE-1A18DE75ABDC}" srcOrd="0" destOrd="0" presId="urn:microsoft.com/office/officeart/2005/8/layout/vList3"/>
    <dgm:cxn modelId="{3C76DBF2-EC41-4624-B1E7-BECAFFCAC283}" srcId="{27E3F3EA-CDE1-4C91-B5C1-ED1AF2D1D200}" destId="{A61F28F2-BBD7-4EE7-A5F8-DF9749599F4B}" srcOrd="1" destOrd="0" parTransId="{25784011-52F2-42CF-BC7E-35CE980E59EF}" sibTransId="{07ECFDF5-85C7-4B86-B164-CB49C216DCF0}"/>
    <dgm:cxn modelId="{E6061CEB-B717-4903-B4C7-5C6C73B13D7E}" type="presParOf" srcId="{1B876221-D634-48B5-80CE-1A18DE75ABDC}" destId="{1444B6B0-15C0-4CB4-85FF-BD18384EC80E}" srcOrd="0" destOrd="0" presId="urn:microsoft.com/office/officeart/2005/8/layout/vList3"/>
    <dgm:cxn modelId="{601AFD52-78D4-4288-BEBF-5762B4CAC850}" type="presParOf" srcId="{1444B6B0-15C0-4CB4-85FF-BD18384EC80E}" destId="{FE00E541-DD6A-468F-9ADB-BEE72657EF88}" srcOrd="0" destOrd="0" presId="urn:microsoft.com/office/officeart/2005/8/layout/vList3"/>
    <dgm:cxn modelId="{A06CA720-6FCF-4C61-A811-34FAE6D5CBC1}" type="presParOf" srcId="{1444B6B0-15C0-4CB4-85FF-BD18384EC80E}" destId="{6AE6D953-37EC-48E7-B75B-D914CBE8EB64}" srcOrd="1" destOrd="0" presId="urn:microsoft.com/office/officeart/2005/8/layout/vList3"/>
    <dgm:cxn modelId="{E4058783-BD43-43D2-A6E6-2AD14247AF06}" type="presParOf" srcId="{1B876221-D634-48B5-80CE-1A18DE75ABDC}" destId="{B5863D38-E374-4885-B02E-08C1123CA945}" srcOrd="1" destOrd="0" presId="urn:microsoft.com/office/officeart/2005/8/layout/vList3"/>
    <dgm:cxn modelId="{F90B100B-E10D-4A5A-88FF-134C1AB56101}" type="presParOf" srcId="{1B876221-D634-48B5-80CE-1A18DE75ABDC}" destId="{803C446E-64CB-4A1A-8D86-6EBC8EF4082A}" srcOrd="2" destOrd="0" presId="urn:microsoft.com/office/officeart/2005/8/layout/vList3"/>
    <dgm:cxn modelId="{1DBF4321-B6AC-487E-AA15-546155800CD0}" type="presParOf" srcId="{803C446E-64CB-4A1A-8D86-6EBC8EF4082A}" destId="{FFA755FB-2343-4075-9646-63884DCC26A3}" srcOrd="0" destOrd="0" presId="urn:microsoft.com/office/officeart/2005/8/layout/vList3"/>
    <dgm:cxn modelId="{4514CCA2-B7F1-40A7-AA96-C8A6F7984416}" type="presParOf" srcId="{803C446E-64CB-4A1A-8D86-6EBC8EF4082A}" destId="{AD585433-0352-49CB-947E-78923962087E}" srcOrd="1" destOrd="0" presId="urn:microsoft.com/office/officeart/2005/8/layout/vList3"/>
    <dgm:cxn modelId="{E5AA47FA-CB6F-47D3-B9E6-C45DECEA283A}" type="presParOf" srcId="{1B876221-D634-48B5-80CE-1A18DE75ABDC}" destId="{772B8CA8-CC11-49FF-AE76-1FC8B0431AB5}" srcOrd="3" destOrd="0" presId="urn:microsoft.com/office/officeart/2005/8/layout/vList3"/>
    <dgm:cxn modelId="{E52FA1C7-3EF2-4AE5-84C6-136422E51B55}" type="presParOf" srcId="{1B876221-D634-48B5-80CE-1A18DE75ABDC}" destId="{E84377A7-82A8-4FD6-9926-EF1B3DBDAA77}" srcOrd="4" destOrd="0" presId="urn:microsoft.com/office/officeart/2005/8/layout/vList3"/>
    <dgm:cxn modelId="{B6C4FED3-6B13-4C3C-AA6C-6C2F8D44F735}" type="presParOf" srcId="{E84377A7-82A8-4FD6-9926-EF1B3DBDAA77}" destId="{7D206E6B-7625-4DD0-BCF2-B6E3D1CE6D91}" srcOrd="0" destOrd="0" presId="urn:microsoft.com/office/officeart/2005/8/layout/vList3"/>
    <dgm:cxn modelId="{496D7124-4692-4D4E-97AC-FF59AB4A10DB}" type="presParOf" srcId="{E84377A7-82A8-4FD6-9926-EF1B3DBDAA77}" destId="{79C1AAAC-7F7A-458A-99D2-33632248FC90}"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E3F3EA-CDE1-4C91-B5C1-ED1AF2D1D200}" type="doc">
      <dgm:prSet loTypeId="urn:microsoft.com/office/officeart/2005/8/layout/vList3" loCatId="list" qsTypeId="urn:microsoft.com/office/officeart/2005/8/quickstyle/simple1" qsCatId="simple" csTypeId="urn:microsoft.com/office/officeart/2005/8/colors/accent3_2" csCatId="accent3" phldr="1"/>
      <dgm:spPr/>
      <dgm:t>
        <a:bodyPr/>
        <a:lstStyle/>
        <a:p>
          <a:endParaRPr lang="en-GB"/>
        </a:p>
      </dgm:t>
    </dgm:pt>
    <dgm:pt modelId="{B71B9A27-784D-4F87-A112-DEEDE72CD734}">
      <dgm:prSet phldrT="[Text]" custT="1"/>
      <dgm:spPr>
        <a:noFill/>
        <a:ln w="28575">
          <a:solidFill>
            <a:schemeClr val="bg2"/>
          </a:solidFill>
        </a:ln>
      </dgm:spPr>
      <dgm:t>
        <a:bodyPr/>
        <a:lstStyle/>
        <a:p>
          <a:pPr algn="l"/>
          <a:r>
            <a:rPr lang="en-GB" sz="1400" b="0" noProof="0" dirty="0">
              <a:solidFill>
                <a:schemeClr val="tx1"/>
              </a:solidFill>
              <a:latin typeface="Verdana" panose="020B0604030504040204" pitchFamily="34" charset="0"/>
              <a:ea typeface="Verdana" panose="020B0604030504040204" pitchFamily="34" charset="0"/>
            </a:rPr>
            <a:t>Weight gain </a:t>
          </a:r>
        </a:p>
      </dgm:t>
    </dgm:pt>
    <dgm:pt modelId="{ED8ED384-51D2-4773-95D6-00B92055962E}" type="parTrans" cxnId="{46034389-511F-47A9-B9F7-630959548232}">
      <dgm:prSet/>
      <dgm:spPr/>
      <dgm:t>
        <a:bodyPr/>
        <a:lstStyle/>
        <a:p>
          <a:endParaRPr lang="en-GB"/>
        </a:p>
      </dgm:t>
    </dgm:pt>
    <dgm:pt modelId="{E8D41679-AE8C-477C-94BE-7305330888D2}" type="sibTrans" cxnId="{46034389-511F-47A9-B9F7-630959548232}">
      <dgm:prSet/>
      <dgm:spPr/>
      <dgm:t>
        <a:bodyPr/>
        <a:lstStyle/>
        <a:p>
          <a:endParaRPr lang="en-GB"/>
        </a:p>
      </dgm:t>
    </dgm:pt>
    <dgm:pt modelId="{A61F28F2-BBD7-4EE7-A5F8-DF9749599F4B}">
      <dgm:prSet phldrT="[Text]" custT="1"/>
      <dgm:spPr>
        <a:noFill/>
        <a:ln w="28575">
          <a:solidFill>
            <a:schemeClr val="tx2"/>
          </a:solidFill>
        </a:ln>
      </dgm:spPr>
      <dgm:t>
        <a:bodyPr/>
        <a:lstStyle/>
        <a:p>
          <a:pPr algn="l"/>
          <a:r>
            <a:rPr lang="en-GB" sz="1400" noProof="0" dirty="0">
              <a:solidFill>
                <a:schemeClr val="tx1"/>
              </a:solidFill>
              <a:latin typeface="Verdana" panose="020B0604030504040204" pitchFamily="34" charset="0"/>
              <a:ea typeface="Verdana" panose="020B0604030504040204" pitchFamily="34" charset="0"/>
            </a:rPr>
            <a:t>Sexual dysfunction </a:t>
          </a:r>
        </a:p>
      </dgm:t>
    </dgm:pt>
    <dgm:pt modelId="{25784011-52F2-42CF-BC7E-35CE980E59EF}" type="parTrans" cxnId="{3C76DBF2-EC41-4624-B1E7-BECAFFCAC283}">
      <dgm:prSet/>
      <dgm:spPr/>
      <dgm:t>
        <a:bodyPr/>
        <a:lstStyle/>
        <a:p>
          <a:endParaRPr lang="en-GB"/>
        </a:p>
      </dgm:t>
    </dgm:pt>
    <dgm:pt modelId="{07ECFDF5-85C7-4B86-B164-CB49C216DCF0}" type="sibTrans" cxnId="{3C76DBF2-EC41-4624-B1E7-BECAFFCAC283}">
      <dgm:prSet/>
      <dgm:spPr/>
      <dgm:t>
        <a:bodyPr/>
        <a:lstStyle/>
        <a:p>
          <a:endParaRPr lang="en-GB"/>
        </a:p>
      </dgm:t>
    </dgm:pt>
    <dgm:pt modelId="{3791D5C4-B4BC-4247-B8AC-7A3DDCC45C38}">
      <dgm:prSet phldrT="[Text]" custT="1"/>
      <dgm:spPr>
        <a:noFill/>
        <a:ln w="28575">
          <a:solidFill>
            <a:schemeClr val="accent6"/>
          </a:solidFill>
        </a:ln>
      </dgm:spPr>
      <dgm:t>
        <a:bodyPr/>
        <a:lstStyle/>
        <a:p>
          <a:pPr algn="l"/>
          <a:r>
            <a:rPr lang="en-GB" sz="1400" noProof="0" dirty="0">
              <a:solidFill>
                <a:schemeClr val="tx1"/>
              </a:solidFill>
              <a:latin typeface="Verdana" panose="020B0604030504040204" pitchFamily="34" charset="0"/>
              <a:ea typeface="Verdana" panose="020B0604030504040204" pitchFamily="34" charset="0"/>
            </a:rPr>
            <a:t>Trouble concentrating </a:t>
          </a:r>
        </a:p>
      </dgm:t>
    </dgm:pt>
    <dgm:pt modelId="{3A772587-06E2-46F1-A0C9-B122873B0ACE}" type="parTrans" cxnId="{01B75090-9827-4EE1-8129-40AF1BA79496}">
      <dgm:prSet/>
      <dgm:spPr/>
      <dgm:t>
        <a:bodyPr/>
        <a:lstStyle/>
        <a:p>
          <a:endParaRPr lang="en-GB"/>
        </a:p>
      </dgm:t>
    </dgm:pt>
    <dgm:pt modelId="{CAA33330-659B-47ED-9B3E-BD8D72E2036C}" type="sibTrans" cxnId="{01B75090-9827-4EE1-8129-40AF1BA79496}">
      <dgm:prSet/>
      <dgm:spPr/>
      <dgm:t>
        <a:bodyPr/>
        <a:lstStyle/>
        <a:p>
          <a:endParaRPr lang="en-GB"/>
        </a:p>
      </dgm:t>
    </dgm:pt>
    <dgm:pt modelId="{1B876221-D634-48B5-80CE-1A18DE75ABDC}" type="pres">
      <dgm:prSet presAssocID="{27E3F3EA-CDE1-4C91-B5C1-ED1AF2D1D200}" presName="linearFlow" presStyleCnt="0">
        <dgm:presLayoutVars>
          <dgm:dir/>
          <dgm:resizeHandles val="exact"/>
        </dgm:presLayoutVars>
      </dgm:prSet>
      <dgm:spPr/>
    </dgm:pt>
    <dgm:pt modelId="{1444B6B0-15C0-4CB4-85FF-BD18384EC80E}" type="pres">
      <dgm:prSet presAssocID="{B71B9A27-784D-4F87-A112-DEEDE72CD734}" presName="composite" presStyleCnt="0"/>
      <dgm:spPr/>
    </dgm:pt>
    <dgm:pt modelId="{FE00E541-DD6A-468F-9ADB-BEE72657EF88}" type="pres">
      <dgm:prSet presAssocID="{B71B9A27-784D-4F87-A112-DEEDE72CD734}" presName="imgShp" presStyleLbl="fgImgPlace1" presStyleIdx="0" presStyleCnt="3"/>
      <dgm:spPr>
        <a:solidFill>
          <a:schemeClr val="bg2"/>
        </a:solidFill>
      </dgm:spPr>
    </dgm:pt>
    <dgm:pt modelId="{6AE6D953-37EC-48E7-B75B-D914CBE8EB64}" type="pres">
      <dgm:prSet presAssocID="{B71B9A27-784D-4F87-A112-DEEDE72CD734}" presName="txShp" presStyleLbl="node1" presStyleIdx="0" presStyleCnt="3">
        <dgm:presLayoutVars>
          <dgm:bulletEnabled val="1"/>
        </dgm:presLayoutVars>
      </dgm:prSet>
      <dgm:spPr/>
    </dgm:pt>
    <dgm:pt modelId="{B5863D38-E374-4885-B02E-08C1123CA945}" type="pres">
      <dgm:prSet presAssocID="{E8D41679-AE8C-477C-94BE-7305330888D2}" presName="spacing" presStyleCnt="0"/>
      <dgm:spPr/>
    </dgm:pt>
    <dgm:pt modelId="{803C446E-64CB-4A1A-8D86-6EBC8EF4082A}" type="pres">
      <dgm:prSet presAssocID="{A61F28F2-BBD7-4EE7-A5F8-DF9749599F4B}" presName="composite" presStyleCnt="0"/>
      <dgm:spPr/>
    </dgm:pt>
    <dgm:pt modelId="{FFA755FB-2343-4075-9646-63884DCC26A3}" type="pres">
      <dgm:prSet presAssocID="{A61F28F2-BBD7-4EE7-A5F8-DF9749599F4B}" presName="imgShp" presStyleLbl="fgImgPlace1" presStyleIdx="1" presStyleCnt="3"/>
      <dgm:spPr>
        <a:solidFill>
          <a:schemeClr val="tx2"/>
        </a:solidFill>
      </dgm:spPr>
    </dgm:pt>
    <dgm:pt modelId="{AD585433-0352-49CB-947E-78923962087E}" type="pres">
      <dgm:prSet presAssocID="{A61F28F2-BBD7-4EE7-A5F8-DF9749599F4B}" presName="txShp" presStyleLbl="node1" presStyleIdx="1" presStyleCnt="3">
        <dgm:presLayoutVars>
          <dgm:bulletEnabled val="1"/>
        </dgm:presLayoutVars>
      </dgm:prSet>
      <dgm:spPr/>
    </dgm:pt>
    <dgm:pt modelId="{772B8CA8-CC11-49FF-AE76-1FC8B0431AB5}" type="pres">
      <dgm:prSet presAssocID="{07ECFDF5-85C7-4B86-B164-CB49C216DCF0}" presName="spacing" presStyleCnt="0"/>
      <dgm:spPr/>
    </dgm:pt>
    <dgm:pt modelId="{E84377A7-82A8-4FD6-9926-EF1B3DBDAA77}" type="pres">
      <dgm:prSet presAssocID="{3791D5C4-B4BC-4247-B8AC-7A3DDCC45C38}" presName="composite" presStyleCnt="0"/>
      <dgm:spPr/>
    </dgm:pt>
    <dgm:pt modelId="{7D206E6B-7625-4DD0-BCF2-B6E3D1CE6D91}" type="pres">
      <dgm:prSet presAssocID="{3791D5C4-B4BC-4247-B8AC-7A3DDCC45C38}" presName="imgShp" presStyleLbl="fgImgPlace1" presStyleIdx="2" presStyleCnt="3"/>
      <dgm:spPr>
        <a:solidFill>
          <a:schemeClr val="accent6"/>
        </a:solidFill>
      </dgm:spPr>
    </dgm:pt>
    <dgm:pt modelId="{79C1AAAC-7F7A-458A-99D2-33632248FC90}" type="pres">
      <dgm:prSet presAssocID="{3791D5C4-B4BC-4247-B8AC-7A3DDCC45C38}" presName="txShp" presStyleLbl="node1" presStyleIdx="2" presStyleCnt="3">
        <dgm:presLayoutVars>
          <dgm:bulletEnabled val="1"/>
        </dgm:presLayoutVars>
      </dgm:prSet>
      <dgm:spPr/>
    </dgm:pt>
  </dgm:ptLst>
  <dgm:cxnLst>
    <dgm:cxn modelId="{F0E0861E-C57A-4DF2-B13A-AACF9236F79D}" type="presOf" srcId="{A61F28F2-BBD7-4EE7-A5F8-DF9749599F4B}" destId="{AD585433-0352-49CB-947E-78923962087E}" srcOrd="0" destOrd="0" presId="urn:microsoft.com/office/officeart/2005/8/layout/vList3"/>
    <dgm:cxn modelId="{394C8C30-BD28-4336-B12C-AD33E68D3153}" type="presOf" srcId="{3791D5C4-B4BC-4247-B8AC-7A3DDCC45C38}" destId="{79C1AAAC-7F7A-458A-99D2-33632248FC90}" srcOrd="0" destOrd="0" presId="urn:microsoft.com/office/officeart/2005/8/layout/vList3"/>
    <dgm:cxn modelId="{46034389-511F-47A9-B9F7-630959548232}" srcId="{27E3F3EA-CDE1-4C91-B5C1-ED1AF2D1D200}" destId="{B71B9A27-784D-4F87-A112-DEEDE72CD734}" srcOrd="0" destOrd="0" parTransId="{ED8ED384-51D2-4773-95D6-00B92055962E}" sibTransId="{E8D41679-AE8C-477C-94BE-7305330888D2}"/>
    <dgm:cxn modelId="{B8D29F8E-4877-4AB6-9C46-538BDF1E17AC}" type="presOf" srcId="{B71B9A27-784D-4F87-A112-DEEDE72CD734}" destId="{6AE6D953-37EC-48E7-B75B-D914CBE8EB64}" srcOrd="0" destOrd="0" presId="urn:microsoft.com/office/officeart/2005/8/layout/vList3"/>
    <dgm:cxn modelId="{01B75090-9827-4EE1-8129-40AF1BA79496}" srcId="{27E3F3EA-CDE1-4C91-B5C1-ED1AF2D1D200}" destId="{3791D5C4-B4BC-4247-B8AC-7A3DDCC45C38}" srcOrd="2" destOrd="0" parTransId="{3A772587-06E2-46F1-A0C9-B122873B0ACE}" sibTransId="{CAA33330-659B-47ED-9B3E-BD8D72E2036C}"/>
    <dgm:cxn modelId="{FEFD4CBF-BAAD-4C8C-817A-D8EBBF0B7D6B}" type="presOf" srcId="{27E3F3EA-CDE1-4C91-B5C1-ED1AF2D1D200}" destId="{1B876221-D634-48B5-80CE-1A18DE75ABDC}" srcOrd="0" destOrd="0" presId="urn:microsoft.com/office/officeart/2005/8/layout/vList3"/>
    <dgm:cxn modelId="{3C76DBF2-EC41-4624-B1E7-BECAFFCAC283}" srcId="{27E3F3EA-CDE1-4C91-B5C1-ED1AF2D1D200}" destId="{A61F28F2-BBD7-4EE7-A5F8-DF9749599F4B}" srcOrd="1" destOrd="0" parTransId="{25784011-52F2-42CF-BC7E-35CE980E59EF}" sibTransId="{07ECFDF5-85C7-4B86-B164-CB49C216DCF0}"/>
    <dgm:cxn modelId="{E6061CEB-B717-4903-B4C7-5C6C73B13D7E}" type="presParOf" srcId="{1B876221-D634-48B5-80CE-1A18DE75ABDC}" destId="{1444B6B0-15C0-4CB4-85FF-BD18384EC80E}" srcOrd="0" destOrd="0" presId="urn:microsoft.com/office/officeart/2005/8/layout/vList3"/>
    <dgm:cxn modelId="{601AFD52-78D4-4288-BEBF-5762B4CAC850}" type="presParOf" srcId="{1444B6B0-15C0-4CB4-85FF-BD18384EC80E}" destId="{FE00E541-DD6A-468F-9ADB-BEE72657EF88}" srcOrd="0" destOrd="0" presId="urn:microsoft.com/office/officeart/2005/8/layout/vList3"/>
    <dgm:cxn modelId="{A06CA720-6FCF-4C61-A811-34FAE6D5CBC1}" type="presParOf" srcId="{1444B6B0-15C0-4CB4-85FF-BD18384EC80E}" destId="{6AE6D953-37EC-48E7-B75B-D914CBE8EB64}" srcOrd="1" destOrd="0" presId="urn:microsoft.com/office/officeart/2005/8/layout/vList3"/>
    <dgm:cxn modelId="{E4058783-BD43-43D2-A6E6-2AD14247AF06}" type="presParOf" srcId="{1B876221-D634-48B5-80CE-1A18DE75ABDC}" destId="{B5863D38-E374-4885-B02E-08C1123CA945}" srcOrd="1" destOrd="0" presId="urn:microsoft.com/office/officeart/2005/8/layout/vList3"/>
    <dgm:cxn modelId="{F90B100B-E10D-4A5A-88FF-134C1AB56101}" type="presParOf" srcId="{1B876221-D634-48B5-80CE-1A18DE75ABDC}" destId="{803C446E-64CB-4A1A-8D86-6EBC8EF4082A}" srcOrd="2" destOrd="0" presId="urn:microsoft.com/office/officeart/2005/8/layout/vList3"/>
    <dgm:cxn modelId="{1DBF4321-B6AC-487E-AA15-546155800CD0}" type="presParOf" srcId="{803C446E-64CB-4A1A-8D86-6EBC8EF4082A}" destId="{FFA755FB-2343-4075-9646-63884DCC26A3}" srcOrd="0" destOrd="0" presId="urn:microsoft.com/office/officeart/2005/8/layout/vList3"/>
    <dgm:cxn modelId="{4514CCA2-B7F1-40A7-AA96-C8A6F7984416}" type="presParOf" srcId="{803C446E-64CB-4A1A-8D86-6EBC8EF4082A}" destId="{AD585433-0352-49CB-947E-78923962087E}" srcOrd="1" destOrd="0" presId="urn:microsoft.com/office/officeart/2005/8/layout/vList3"/>
    <dgm:cxn modelId="{E5AA47FA-CB6F-47D3-B9E6-C45DECEA283A}" type="presParOf" srcId="{1B876221-D634-48B5-80CE-1A18DE75ABDC}" destId="{772B8CA8-CC11-49FF-AE76-1FC8B0431AB5}" srcOrd="3" destOrd="0" presId="urn:microsoft.com/office/officeart/2005/8/layout/vList3"/>
    <dgm:cxn modelId="{E52FA1C7-3EF2-4AE5-84C6-136422E51B55}" type="presParOf" srcId="{1B876221-D634-48B5-80CE-1A18DE75ABDC}" destId="{E84377A7-82A8-4FD6-9926-EF1B3DBDAA77}" srcOrd="4" destOrd="0" presId="urn:microsoft.com/office/officeart/2005/8/layout/vList3"/>
    <dgm:cxn modelId="{B6C4FED3-6B13-4C3C-AA6C-6C2F8D44F735}" type="presParOf" srcId="{E84377A7-82A8-4FD6-9926-EF1B3DBDAA77}" destId="{7D206E6B-7625-4DD0-BCF2-B6E3D1CE6D91}" srcOrd="0" destOrd="0" presId="urn:microsoft.com/office/officeart/2005/8/layout/vList3"/>
    <dgm:cxn modelId="{496D7124-4692-4D4E-97AC-FF59AB4A10DB}" type="presParOf" srcId="{E84377A7-82A8-4FD6-9926-EF1B3DBDAA77}" destId="{79C1AAAC-7F7A-458A-99D2-33632248FC9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7FC7E1-32DA-45F7-907B-C3E035498DB3}" type="doc">
      <dgm:prSet loTypeId="urn:microsoft.com/office/officeart/2005/8/layout/bList2" loCatId="list" qsTypeId="urn:microsoft.com/office/officeart/2005/8/quickstyle/simple1" qsCatId="simple" csTypeId="urn:microsoft.com/office/officeart/2005/8/colors/accent1_2" csCatId="accent1" phldr="1"/>
      <dgm:spPr/>
    </dgm:pt>
    <dgm:pt modelId="{522A8D8E-6F11-426C-9F5C-203176385DBD}">
      <dgm:prSet phldrT="[Text]" custT="1"/>
      <dgm:spPr>
        <a:solidFill>
          <a:schemeClr val="accent6"/>
        </a:solidFill>
        <a:ln>
          <a:solidFill>
            <a:schemeClr val="accent6"/>
          </a:solidFill>
        </a:ln>
      </dgm:spPr>
      <dgm:t>
        <a:bodyPr/>
        <a:lstStyle/>
        <a:p>
          <a:r>
            <a:rPr lang="hu-HU" sz="1600" b="1" dirty="0">
              <a:latin typeface="Verdana" panose="020B0604030504040204" pitchFamily="34" charset="0"/>
              <a:ea typeface="Verdana" panose="020B0604030504040204" pitchFamily="34" charset="0"/>
            </a:rPr>
            <a:t>Data</a:t>
          </a:r>
          <a:endParaRPr lang="en-GB" sz="1600" b="1" dirty="0">
            <a:latin typeface="Verdana" panose="020B0604030504040204" pitchFamily="34" charset="0"/>
            <a:ea typeface="Verdana" panose="020B0604030504040204" pitchFamily="34" charset="0"/>
          </a:endParaRPr>
        </a:p>
      </dgm:t>
    </dgm:pt>
    <dgm:pt modelId="{518CCE5A-DB46-480E-861F-ACD13D265055}" type="parTrans" cxnId="{3C64BC57-FCE7-4029-9F20-48CE74819DD7}">
      <dgm:prSet/>
      <dgm:spPr/>
      <dgm:t>
        <a:bodyPr/>
        <a:lstStyle/>
        <a:p>
          <a:endParaRPr lang="en-GB"/>
        </a:p>
      </dgm:t>
    </dgm:pt>
    <dgm:pt modelId="{B1C55E77-B01B-43CA-9EF4-87A800DD979D}" type="sibTrans" cxnId="{3C64BC57-FCE7-4029-9F20-48CE74819DD7}">
      <dgm:prSet/>
      <dgm:spPr/>
      <dgm:t>
        <a:bodyPr/>
        <a:lstStyle/>
        <a:p>
          <a:endParaRPr lang="en-GB"/>
        </a:p>
      </dgm:t>
    </dgm:pt>
    <dgm:pt modelId="{BAC56A7F-CE1F-4754-8EC0-92C19E639B77}">
      <dgm:prSet phldrT="[Text]" custT="1"/>
      <dgm:spPr>
        <a:solidFill>
          <a:schemeClr val="tx2"/>
        </a:solidFill>
        <a:ln>
          <a:solidFill>
            <a:schemeClr val="tx2"/>
          </a:solidFill>
        </a:ln>
      </dgm:spPr>
      <dgm:t>
        <a:bodyPr/>
        <a:lstStyle/>
        <a:p>
          <a:r>
            <a:rPr lang="en-GB" sz="1600" b="1" noProof="0" dirty="0">
              <a:latin typeface="Verdana" panose="020B0604030504040204" pitchFamily="34" charset="0"/>
              <a:ea typeface="Verdana" panose="020B0604030504040204" pitchFamily="34" charset="0"/>
            </a:rPr>
            <a:t>Patient population</a:t>
          </a:r>
        </a:p>
      </dgm:t>
    </dgm:pt>
    <dgm:pt modelId="{703FDEDC-EF7C-4F92-AF77-2429D9AFFD69}" type="parTrans" cxnId="{89D69401-8023-41C9-9987-91E0A112C6E5}">
      <dgm:prSet/>
      <dgm:spPr/>
      <dgm:t>
        <a:bodyPr/>
        <a:lstStyle/>
        <a:p>
          <a:endParaRPr lang="en-GB"/>
        </a:p>
      </dgm:t>
    </dgm:pt>
    <dgm:pt modelId="{0C1779A0-BB2B-437A-A0BC-D2351118C488}" type="sibTrans" cxnId="{89D69401-8023-41C9-9987-91E0A112C6E5}">
      <dgm:prSet/>
      <dgm:spPr/>
      <dgm:t>
        <a:bodyPr/>
        <a:lstStyle/>
        <a:p>
          <a:endParaRPr lang="en-GB"/>
        </a:p>
      </dgm:t>
    </dgm:pt>
    <dgm:pt modelId="{97720289-B76D-4073-A7A2-D717E80D4379}">
      <dgm:prSet phldrT="[Text]" custT="1"/>
      <dgm:spPr>
        <a:solidFill>
          <a:schemeClr val="accent3"/>
        </a:solidFill>
        <a:ln>
          <a:solidFill>
            <a:schemeClr val="accent3"/>
          </a:solidFill>
        </a:ln>
      </dgm:spPr>
      <dgm:t>
        <a:bodyPr/>
        <a:lstStyle/>
        <a:p>
          <a:r>
            <a:rPr lang="en-GB" sz="1600" b="1" noProof="0" dirty="0">
              <a:latin typeface="Verdana" panose="020B0604030504040204" pitchFamily="34" charset="0"/>
              <a:ea typeface="Verdana" panose="020B0604030504040204" pitchFamily="34" charset="0"/>
            </a:rPr>
            <a:t>Adverse events </a:t>
          </a:r>
        </a:p>
      </dgm:t>
    </dgm:pt>
    <dgm:pt modelId="{CEC209F8-BF5D-4AC8-A195-9F291F8A847C}" type="parTrans" cxnId="{81815488-2D49-4BE4-BFEC-3547BECCABCA}">
      <dgm:prSet/>
      <dgm:spPr/>
      <dgm:t>
        <a:bodyPr/>
        <a:lstStyle/>
        <a:p>
          <a:endParaRPr lang="en-GB"/>
        </a:p>
      </dgm:t>
    </dgm:pt>
    <dgm:pt modelId="{03B3B0B5-2516-4500-A16E-0863E27C6915}" type="sibTrans" cxnId="{81815488-2D49-4BE4-BFEC-3547BECCABCA}">
      <dgm:prSet/>
      <dgm:spPr/>
      <dgm:t>
        <a:bodyPr/>
        <a:lstStyle/>
        <a:p>
          <a:endParaRPr lang="en-GB"/>
        </a:p>
      </dgm:t>
    </dgm:pt>
    <dgm:pt modelId="{AE02A591-9F32-46BC-9643-13F631FF946D}">
      <dgm:prSet phldrT="[Text]"/>
      <dgm:spPr>
        <a:solidFill>
          <a:schemeClr val="bg1"/>
        </a:solidFill>
        <a:ln w="19050">
          <a:solidFill>
            <a:schemeClr val="accent6"/>
          </a:solidFill>
        </a:ln>
      </dgm:spPr>
      <dgm:t>
        <a:bodyPr/>
        <a:lstStyle/>
        <a:p>
          <a:pPr>
            <a:buClr>
              <a:schemeClr val="accent6"/>
            </a:buClr>
            <a:buSzPct val="100000"/>
            <a:buFont typeface="Arial" panose="020B0604020202020204" pitchFamily="34" charset="0"/>
            <a:buChar char="•"/>
          </a:pPr>
          <a:r>
            <a:rPr lang="en-GB" dirty="0">
              <a:latin typeface="Verdana" panose="020B0604030504040204" pitchFamily="34" charset="0"/>
              <a:ea typeface="Verdana" panose="020B0604030504040204" pitchFamily="34" charset="0"/>
            </a:rPr>
            <a:t>4 </a:t>
          </a:r>
          <a:r>
            <a:rPr lang="en-GB" dirty="0">
              <a:solidFill>
                <a:schemeClr val="tx1"/>
              </a:solidFill>
              <a:latin typeface="Verdana" panose="020B0604030504040204" pitchFamily="34" charset="0"/>
              <a:ea typeface="Verdana" panose="020B0604030504040204" pitchFamily="34" charset="0"/>
            </a:rPr>
            <a:t>short-term</a:t>
          </a:r>
          <a:r>
            <a:rPr lang="en-GB" dirty="0">
              <a:latin typeface="Verdana" panose="020B0604030504040204" pitchFamily="34" charset="0"/>
              <a:ea typeface="Verdana" panose="020B0604030504040204" pitchFamily="34" charset="0"/>
            </a:rPr>
            <a:t>, randomized, 6-week double-blind, placebo-controlled studies</a:t>
          </a:r>
        </a:p>
      </dgm:t>
    </dgm:pt>
    <dgm:pt modelId="{FC37F6FE-B833-4FF2-9F62-02D6054E89D4}" type="parTrans" cxnId="{625161F2-B5BC-4DB7-B83B-604BC24F2E10}">
      <dgm:prSet/>
      <dgm:spPr/>
      <dgm:t>
        <a:bodyPr/>
        <a:lstStyle/>
        <a:p>
          <a:endParaRPr lang="en-GB"/>
        </a:p>
      </dgm:t>
    </dgm:pt>
    <dgm:pt modelId="{C5546C6E-954E-4D96-BE66-0F50D5462DE6}" type="sibTrans" cxnId="{625161F2-B5BC-4DB7-B83B-604BC24F2E10}">
      <dgm:prSet/>
      <dgm:spPr/>
      <dgm:t>
        <a:bodyPr/>
        <a:lstStyle/>
        <a:p>
          <a:endParaRPr lang="en-GB"/>
        </a:p>
      </dgm:t>
    </dgm:pt>
    <dgm:pt modelId="{A53D7308-E3BF-4F67-B2BD-9B33AD4003CF}">
      <dgm:prSet/>
      <dgm:spPr>
        <a:solidFill>
          <a:schemeClr val="bg1"/>
        </a:solidFill>
        <a:ln w="19050">
          <a:solidFill>
            <a:schemeClr val="accent3"/>
          </a:solidFill>
        </a:ln>
      </dgm:spPr>
      <dgm:t>
        <a:bodyPr/>
        <a:lstStyle/>
        <a:p>
          <a:pPr>
            <a:buClr>
              <a:schemeClr val="accent6"/>
            </a:buClr>
            <a:buFont typeface="Arial" panose="020B0604020202020204" pitchFamily="34" charset="0"/>
            <a:buChar char="•"/>
          </a:pPr>
          <a:r>
            <a:rPr lang="en-GB" dirty="0">
              <a:latin typeface="Verdana" panose="020B0604030504040204" pitchFamily="34" charset="0"/>
              <a:ea typeface="Verdana" panose="020B0604030504040204" pitchFamily="34" charset="0"/>
            </a:rPr>
            <a:t>4 long-term, 48-week open- label, flexible-dose safety studies</a:t>
          </a:r>
        </a:p>
      </dgm:t>
    </dgm:pt>
    <dgm:pt modelId="{406167DF-2D96-4461-835E-7A9E8201F03C}" type="parTrans" cxnId="{515F80F8-ED49-48AE-9D1E-CB421FA3257C}">
      <dgm:prSet/>
      <dgm:spPr/>
      <dgm:t>
        <a:bodyPr/>
        <a:lstStyle/>
        <a:p>
          <a:endParaRPr lang="en-GB"/>
        </a:p>
      </dgm:t>
    </dgm:pt>
    <dgm:pt modelId="{4850CFD1-22C5-4F32-8AEA-1C7B1D8ADD19}" type="sibTrans" cxnId="{515F80F8-ED49-48AE-9D1E-CB421FA3257C}">
      <dgm:prSet/>
      <dgm:spPr/>
      <dgm:t>
        <a:bodyPr/>
        <a:lstStyle/>
        <a:p>
          <a:endParaRPr lang="en-GB"/>
        </a:p>
      </dgm:t>
    </dgm:pt>
    <dgm:pt modelId="{4F5C3578-55C2-4426-BAD1-DC77DA1B4AA0}">
      <dgm:prSet phldrT="[Text]"/>
      <dgm:spPr>
        <a:ln w="19050">
          <a:solidFill>
            <a:schemeClr val="tx2"/>
          </a:solidFill>
        </a:ln>
      </dgm:spPr>
      <dgm:t>
        <a:bodyPr/>
        <a:lstStyle/>
        <a:p>
          <a:pPr>
            <a:buClr>
              <a:schemeClr val="tx2"/>
            </a:buClr>
            <a:buSzPct val="100000"/>
            <a:buFont typeface="Arial" panose="020B0604020202020204" pitchFamily="34" charset="0"/>
            <a:buChar char="•"/>
          </a:pPr>
          <a:r>
            <a:rPr lang="en-GB" dirty="0">
              <a:solidFill>
                <a:schemeClr val="tx1"/>
              </a:solidFill>
              <a:latin typeface="Verdana" panose="020B0604030504040204" pitchFamily="34" charset="0"/>
              <a:ea typeface="Verdana" panose="020B0604030504040204" pitchFamily="34" charset="0"/>
            </a:rPr>
            <a:t>Adult schizophrenia patients (18-65 years) according to DSM-IV</a:t>
          </a:r>
        </a:p>
      </dgm:t>
    </dgm:pt>
    <dgm:pt modelId="{C48DDBF5-D623-4785-ADEC-1AC166726A2C}" type="parTrans" cxnId="{A3743F00-BD93-4E9E-A59C-FECE053D38B7}">
      <dgm:prSet/>
      <dgm:spPr/>
      <dgm:t>
        <a:bodyPr/>
        <a:lstStyle/>
        <a:p>
          <a:endParaRPr lang="en-GB"/>
        </a:p>
      </dgm:t>
    </dgm:pt>
    <dgm:pt modelId="{67C956F1-65E2-4ED7-BBF8-888FA9C6DB4B}" type="sibTrans" cxnId="{A3743F00-BD93-4E9E-A59C-FECE053D38B7}">
      <dgm:prSet/>
      <dgm:spPr/>
      <dgm:t>
        <a:bodyPr/>
        <a:lstStyle/>
        <a:p>
          <a:endParaRPr lang="en-GB"/>
        </a:p>
      </dgm:t>
    </dgm:pt>
    <dgm:pt modelId="{F4EFBF89-E6E9-4221-BE35-FD6178832DFF}">
      <dgm:prSet/>
      <dgm:spPr>
        <a:ln w="19050">
          <a:solidFill>
            <a:schemeClr val="tx2"/>
          </a:solidFill>
        </a:ln>
      </dgm:spPr>
      <dgm:t>
        <a:bodyPr/>
        <a:lstStyle/>
        <a:p>
          <a:pPr>
            <a:buClr>
              <a:schemeClr val="tx2"/>
            </a:buClr>
            <a:buFont typeface="Arial" panose="020B0604020202020204" pitchFamily="34" charset="0"/>
            <a:buChar char="•"/>
          </a:pPr>
          <a:r>
            <a:rPr lang="hu-HU" dirty="0">
              <a:solidFill>
                <a:schemeClr val="tx1"/>
              </a:solidFill>
              <a:latin typeface="Verdana" panose="020B0604030504040204" pitchFamily="34" charset="0"/>
              <a:ea typeface="Verdana" panose="020B0604030504040204" pitchFamily="34" charset="0"/>
            </a:rPr>
            <a:t>C</a:t>
          </a:r>
          <a:r>
            <a:rPr lang="en-GB" dirty="0" err="1">
              <a:solidFill>
                <a:schemeClr val="tx1"/>
              </a:solidFill>
              <a:latin typeface="Verdana" panose="020B0604030504040204" pitchFamily="34" charset="0"/>
              <a:ea typeface="Verdana" panose="020B0604030504040204" pitchFamily="34" charset="0"/>
            </a:rPr>
            <a:t>urrent</a:t>
          </a:r>
          <a:r>
            <a:rPr lang="en-GB" dirty="0">
              <a:solidFill>
                <a:schemeClr val="tx1"/>
              </a:solidFill>
              <a:latin typeface="Verdana" panose="020B0604030504040204" pitchFamily="34" charset="0"/>
              <a:ea typeface="Verdana" panose="020B0604030504040204" pitchFamily="34" charset="0"/>
            </a:rPr>
            <a:t> exacerbation of symptoms</a:t>
          </a:r>
        </a:p>
      </dgm:t>
    </dgm:pt>
    <dgm:pt modelId="{BCCAD7D9-4B40-4750-8BF8-A8028A8712BD}" type="parTrans" cxnId="{7C11E3CF-BA4B-4EE5-8DC7-3A01CAC88142}">
      <dgm:prSet/>
      <dgm:spPr/>
      <dgm:t>
        <a:bodyPr/>
        <a:lstStyle/>
        <a:p>
          <a:endParaRPr lang="en-GB"/>
        </a:p>
      </dgm:t>
    </dgm:pt>
    <dgm:pt modelId="{36ACA9FD-9DC6-4F38-A528-702996203A4A}" type="sibTrans" cxnId="{7C11E3CF-BA4B-4EE5-8DC7-3A01CAC88142}">
      <dgm:prSet/>
      <dgm:spPr/>
      <dgm:t>
        <a:bodyPr/>
        <a:lstStyle/>
        <a:p>
          <a:endParaRPr lang="en-GB"/>
        </a:p>
      </dgm:t>
    </dgm:pt>
    <dgm:pt modelId="{75CD66B6-B4A2-46CE-BC04-BE3D8FE12146}">
      <dgm:prSet phldrT="[Text]"/>
      <dgm:spPr>
        <a:ln w="19050">
          <a:solidFill>
            <a:schemeClr val="accent3"/>
          </a:solidFill>
        </a:ln>
      </dgm:spPr>
      <dgm:t>
        <a:bodyPr/>
        <a:lstStyle/>
        <a:p>
          <a:pPr>
            <a:buClr>
              <a:schemeClr val="accent3"/>
            </a:buClr>
            <a:buSzPct val="100000"/>
            <a:buFont typeface="Arial" panose="020B0604020202020204" pitchFamily="34" charset="0"/>
            <a:buChar char="•"/>
          </a:pPr>
          <a:r>
            <a:rPr lang="hu-HU" dirty="0">
              <a:latin typeface="Verdana" panose="020B0604030504040204" pitchFamily="34" charset="0"/>
              <a:ea typeface="Verdana" panose="020B0604030504040204" pitchFamily="34" charset="0"/>
            </a:rPr>
            <a:t>A</a:t>
          </a:r>
          <a:r>
            <a:rPr lang="en-GB" dirty="0" err="1">
              <a:latin typeface="Verdana" panose="020B0604030504040204" pitchFamily="34" charset="0"/>
              <a:ea typeface="Verdana" panose="020B0604030504040204" pitchFamily="34" charset="0"/>
            </a:rPr>
            <a:t>dverse</a:t>
          </a:r>
          <a:r>
            <a:rPr lang="en-GB" dirty="0">
              <a:latin typeface="Verdana" panose="020B0604030504040204" pitchFamily="34" charset="0"/>
              <a:ea typeface="Verdana" panose="020B0604030504040204" pitchFamily="34" charset="0"/>
            </a:rPr>
            <a:t> event (AE) recordings, clinical laboratory tests, vital sign parameters, weight changes, and electrocardiograms (ECGs)</a:t>
          </a:r>
        </a:p>
      </dgm:t>
    </dgm:pt>
    <dgm:pt modelId="{A0E1F311-8AE8-4CEE-8485-CE5B6FD68294}" type="parTrans" cxnId="{840C0A52-191C-4ADA-A777-719F3DA80B77}">
      <dgm:prSet/>
      <dgm:spPr/>
      <dgm:t>
        <a:bodyPr/>
        <a:lstStyle/>
        <a:p>
          <a:endParaRPr lang="en-GB"/>
        </a:p>
      </dgm:t>
    </dgm:pt>
    <dgm:pt modelId="{615CB232-35EF-4676-8C21-893C986949F1}" type="sibTrans" cxnId="{840C0A52-191C-4ADA-A777-719F3DA80B77}">
      <dgm:prSet/>
      <dgm:spPr/>
      <dgm:t>
        <a:bodyPr/>
        <a:lstStyle/>
        <a:p>
          <a:endParaRPr lang="en-GB"/>
        </a:p>
      </dgm:t>
    </dgm:pt>
    <dgm:pt modelId="{9119DF1C-958F-4A2A-B2C5-99944C09E17C}" type="pres">
      <dgm:prSet presAssocID="{1C7FC7E1-32DA-45F7-907B-C3E035498DB3}" presName="diagram" presStyleCnt="0">
        <dgm:presLayoutVars>
          <dgm:dir/>
          <dgm:animLvl val="lvl"/>
          <dgm:resizeHandles val="exact"/>
        </dgm:presLayoutVars>
      </dgm:prSet>
      <dgm:spPr/>
    </dgm:pt>
    <dgm:pt modelId="{C8F32F02-9D50-45EF-A313-68CBB9DC651D}" type="pres">
      <dgm:prSet presAssocID="{522A8D8E-6F11-426C-9F5C-203176385DBD}" presName="compNode" presStyleCnt="0"/>
      <dgm:spPr/>
    </dgm:pt>
    <dgm:pt modelId="{CBC5D902-036F-49C4-A9FB-7BD7B286B0C3}" type="pres">
      <dgm:prSet presAssocID="{522A8D8E-6F11-426C-9F5C-203176385DBD}" presName="childRect" presStyleLbl="bgAcc1" presStyleIdx="0" presStyleCnt="3">
        <dgm:presLayoutVars>
          <dgm:bulletEnabled val="1"/>
        </dgm:presLayoutVars>
      </dgm:prSet>
      <dgm:spPr/>
    </dgm:pt>
    <dgm:pt modelId="{1A286A96-AEB2-40B8-8E0F-9B14A7888D53}" type="pres">
      <dgm:prSet presAssocID="{522A8D8E-6F11-426C-9F5C-203176385DBD}" presName="parentText" presStyleLbl="node1" presStyleIdx="0" presStyleCnt="0">
        <dgm:presLayoutVars>
          <dgm:chMax val="0"/>
          <dgm:bulletEnabled val="1"/>
        </dgm:presLayoutVars>
      </dgm:prSet>
      <dgm:spPr/>
    </dgm:pt>
    <dgm:pt modelId="{035EDB1C-5F91-407E-842B-37AE189EFA52}" type="pres">
      <dgm:prSet presAssocID="{522A8D8E-6F11-426C-9F5C-203176385DBD}" presName="parentRect" presStyleLbl="alignNode1" presStyleIdx="0" presStyleCnt="3"/>
      <dgm:spPr/>
    </dgm:pt>
    <dgm:pt modelId="{AFE1D017-D9B8-4216-8783-36C87E8AC192}" type="pres">
      <dgm:prSet presAssocID="{522A8D8E-6F11-426C-9F5C-203176385DBD}" presName="adorn" presStyleLbl="fgAccFollowNode1" presStyleIdx="0" presStyleCnt="3"/>
      <dgm:spPr>
        <a:solidFill>
          <a:srgbClr val="A5A5A5"/>
        </a:solidFill>
        <a:ln>
          <a:solidFill>
            <a:schemeClr val="accent3">
              <a:alpha val="90000"/>
            </a:schemeClr>
          </a:solidFill>
        </a:ln>
      </dgm:spPr>
    </dgm:pt>
    <dgm:pt modelId="{99EA976D-7531-4C5F-A5B4-C6D220B8CFAA}" type="pres">
      <dgm:prSet presAssocID="{B1C55E77-B01B-43CA-9EF4-87A800DD979D}" presName="sibTrans" presStyleLbl="sibTrans2D1" presStyleIdx="0" presStyleCnt="0"/>
      <dgm:spPr/>
    </dgm:pt>
    <dgm:pt modelId="{7453A816-2B38-4DE6-A581-669FA0D2477C}" type="pres">
      <dgm:prSet presAssocID="{BAC56A7F-CE1F-4754-8EC0-92C19E639B77}" presName="compNode" presStyleCnt="0"/>
      <dgm:spPr/>
    </dgm:pt>
    <dgm:pt modelId="{0A88B4D4-FBB0-4547-9D01-29A1FD93F44C}" type="pres">
      <dgm:prSet presAssocID="{BAC56A7F-CE1F-4754-8EC0-92C19E639B77}" presName="childRect" presStyleLbl="bgAcc1" presStyleIdx="1" presStyleCnt="3">
        <dgm:presLayoutVars>
          <dgm:bulletEnabled val="1"/>
        </dgm:presLayoutVars>
      </dgm:prSet>
      <dgm:spPr/>
    </dgm:pt>
    <dgm:pt modelId="{E65EEC84-FE95-4810-86EB-9B87F40DEF7B}" type="pres">
      <dgm:prSet presAssocID="{BAC56A7F-CE1F-4754-8EC0-92C19E639B77}" presName="parentText" presStyleLbl="node1" presStyleIdx="0" presStyleCnt="0">
        <dgm:presLayoutVars>
          <dgm:chMax val="0"/>
          <dgm:bulletEnabled val="1"/>
        </dgm:presLayoutVars>
      </dgm:prSet>
      <dgm:spPr/>
    </dgm:pt>
    <dgm:pt modelId="{F9C0E31C-57A6-499A-848F-0C2B0B833C6A}" type="pres">
      <dgm:prSet presAssocID="{BAC56A7F-CE1F-4754-8EC0-92C19E639B77}" presName="parentRect" presStyleLbl="alignNode1" presStyleIdx="1" presStyleCnt="3"/>
      <dgm:spPr/>
    </dgm:pt>
    <dgm:pt modelId="{5A5F295C-929B-4748-82CD-A22DC1F53E72}" type="pres">
      <dgm:prSet presAssocID="{BAC56A7F-CE1F-4754-8EC0-92C19E639B77}" presName="adorn" presStyleLbl="fgAccFollowNode1" presStyleIdx="1" presStyleCnt="3"/>
      <dgm:spPr>
        <a:solidFill>
          <a:srgbClr val="00AFAA"/>
        </a:solidFill>
        <a:ln>
          <a:solidFill>
            <a:schemeClr val="bg2">
              <a:alpha val="90000"/>
            </a:schemeClr>
          </a:solidFill>
        </a:ln>
      </dgm:spPr>
    </dgm:pt>
    <dgm:pt modelId="{E6B692C9-F67F-4C48-AC4B-5696973F609E}" type="pres">
      <dgm:prSet presAssocID="{0C1779A0-BB2B-437A-A0BC-D2351118C488}" presName="sibTrans" presStyleLbl="sibTrans2D1" presStyleIdx="0" presStyleCnt="0"/>
      <dgm:spPr/>
    </dgm:pt>
    <dgm:pt modelId="{82DBA830-6DA8-4324-9E39-F208D4A091A5}" type="pres">
      <dgm:prSet presAssocID="{97720289-B76D-4073-A7A2-D717E80D4379}" presName="compNode" presStyleCnt="0"/>
      <dgm:spPr/>
    </dgm:pt>
    <dgm:pt modelId="{143F0D07-95BF-4839-8312-439CA28171D6}" type="pres">
      <dgm:prSet presAssocID="{97720289-B76D-4073-A7A2-D717E80D4379}" presName="childRect" presStyleLbl="bgAcc1" presStyleIdx="2" presStyleCnt="3">
        <dgm:presLayoutVars>
          <dgm:bulletEnabled val="1"/>
        </dgm:presLayoutVars>
      </dgm:prSet>
      <dgm:spPr/>
    </dgm:pt>
    <dgm:pt modelId="{4AC3D5E5-36C2-4940-B68F-1CEF0B4DA73F}" type="pres">
      <dgm:prSet presAssocID="{97720289-B76D-4073-A7A2-D717E80D4379}" presName="parentText" presStyleLbl="node1" presStyleIdx="0" presStyleCnt="0">
        <dgm:presLayoutVars>
          <dgm:chMax val="0"/>
          <dgm:bulletEnabled val="1"/>
        </dgm:presLayoutVars>
      </dgm:prSet>
      <dgm:spPr/>
    </dgm:pt>
    <dgm:pt modelId="{D1D47C17-19BA-448A-B785-0A01E418C9CC}" type="pres">
      <dgm:prSet presAssocID="{97720289-B76D-4073-A7A2-D717E80D4379}" presName="parentRect" presStyleLbl="alignNode1" presStyleIdx="2" presStyleCnt="3"/>
      <dgm:spPr/>
    </dgm:pt>
    <dgm:pt modelId="{0FF48AFE-BB19-4BBE-9578-4709C21CE624}" type="pres">
      <dgm:prSet presAssocID="{97720289-B76D-4073-A7A2-D717E80D4379}" presName="adorn" presStyleLbl="fgAccFollowNode1" presStyleIdx="2" presStyleCnt="3"/>
      <dgm:spPr>
        <a:solidFill>
          <a:srgbClr val="5A5A5A"/>
        </a:solidFill>
        <a:ln>
          <a:solidFill>
            <a:schemeClr val="accent6">
              <a:alpha val="90000"/>
            </a:schemeClr>
          </a:solidFill>
        </a:ln>
      </dgm:spPr>
    </dgm:pt>
  </dgm:ptLst>
  <dgm:cxnLst>
    <dgm:cxn modelId="{A3743F00-BD93-4E9E-A59C-FECE053D38B7}" srcId="{BAC56A7F-CE1F-4754-8EC0-92C19E639B77}" destId="{4F5C3578-55C2-4426-BAD1-DC77DA1B4AA0}" srcOrd="0" destOrd="0" parTransId="{C48DDBF5-D623-4785-ADEC-1AC166726A2C}" sibTransId="{67C956F1-65E2-4ED7-BBF8-888FA9C6DB4B}"/>
    <dgm:cxn modelId="{89D69401-8023-41C9-9987-91E0A112C6E5}" srcId="{1C7FC7E1-32DA-45F7-907B-C3E035498DB3}" destId="{BAC56A7F-CE1F-4754-8EC0-92C19E639B77}" srcOrd="1" destOrd="0" parTransId="{703FDEDC-EF7C-4F92-AF77-2429D9AFFD69}" sibTransId="{0C1779A0-BB2B-437A-A0BC-D2351118C488}"/>
    <dgm:cxn modelId="{0A7BEC10-EB26-48F9-A57A-A98A973C736E}" type="presOf" srcId="{97720289-B76D-4073-A7A2-D717E80D4379}" destId="{D1D47C17-19BA-448A-B785-0A01E418C9CC}" srcOrd="1" destOrd="0" presId="urn:microsoft.com/office/officeart/2005/8/layout/bList2"/>
    <dgm:cxn modelId="{5CCE7D12-B4AA-47BC-AE03-BA9D4A6D4CAD}" type="presOf" srcId="{522A8D8E-6F11-426C-9F5C-203176385DBD}" destId="{1A286A96-AEB2-40B8-8E0F-9B14A7888D53}" srcOrd="0" destOrd="0" presId="urn:microsoft.com/office/officeart/2005/8/layout/bList2"/>
    <dgm:cxn modelId="{2E301C1D-CC26-40F8-A85A-45AF23E33B5A}" type="presOf" srcId="{B1C55E77-B01B-43CA-9EF4-87A800DD979D}" destId="{99EA976D-7531-4C5F-A5B4-C6D220B8CFAA}" srcOrd="0" destOrd="0" presId="urn:microsoft.com/office/officeart/2005/8/layout/bList2"/>
    <dgm:cxn modelId="{A1B6B72E-AE80-4B2E-B1F4-54462B7AF1C6}" type="presOf" srcId="{AE02A591-9F32-46BC-9643-13F631FF946D}" destId="{CBC5D902-036F-49C4-A9FB-7BD7B286B0C3}" srcOrd="0" destOrd="0" presId="urn:microsoft.com/office/officeart/2005/8/layout/bList2"/>
    <dgm:cxn modelId="{BBEE3B30-8453-41D9-AD79-FB49F3265BBC}" type="presOf" srcId="{BAC56A7F-CE1F-4754-8EC0-92C19E639B77}" destId="{E65EEC84-FE95-4810-86EB-9B87F40DEF7B}" srcOrd="0" destOrd="0" presId="urn:microsoft.com/office/officeart/2005/8/layout/bList2"/>
    <dgm:cxn modelId="{3FE47233-288E-4000-8C44-9AA7F0D6BFE1}" type="presOf" srcId="{F4EFBF89-E6E9-4221-BE35-FD6178832DFF}" destId="{0A88B4D4-FBB0-4547-9D01-29A1FD93F44C}" srcOrd="0" destOrd="1" presId="urn:microsoft.com/office/officeart/2005/8/layout/bList2"/>
    <dgm:cxn modelId="{A1611E47-17D9-40C5-A666-2861B118E9B2}" type="presOf" srcId="{A53D7308-E3BF-4F67-B2BD-9B33AD4003CF}" destId="{CBC5D902-036F-49C4-A9FB-7BD7B286B0C3}" srcOrd="0" destOrd="1" presId="urn:microsoft.com/office/officeart/2005/8/layout/bList2"/>
    <dgm:cxn modelId="{840C0A52-191C-4ADA-A777-719F3DA80B77}" srcId="{97720289-B76D-4073-A7A2-D717E80D4379}" destId="{75CD66B6-B4A2-46CE-BC04-BE3D8FE12146}" srcOrd="0" destOrd="0" parTransId="{A0E1F311-8AE8-4CEE-8485-CE5B6FD68294}" sibTransId="{615CB232-35EF-4676-8C21-893C986949F1}"/>
    <dgm:cxn modelId="{A2764D56-5548-4383-B3F9-3EEBA93145BC}" type="presOf" srcId="{BAC56A7F-CE1F-4754-8EC0-92C19E639B77}" destId="{F9C0E31C-57A6-499A-848F-0C2B0B833C6A}" srcOrd="1" destOrd="0" presId="urn:microsoft.com/office/officeart/2005/8/layout/bList2"/>
    <dgm:cxn modelId="{3C64BC57-FCE7-4029-9F20-48CE74819DD7}" srcId="{1C7FC7E1-32DA-45F7-907B-C3E035498DB3}" destId="{522A8D8E-6F11-426C-9F5C-203176385DBD}" srcOrd="0" destOrd="0" parTransId="{518CCE5A-DB46-480E-861F-ACD13D265055}" sibTransId="{B1C55E77-B01B-43CA-9EF4-87A800DD979D}"/>
    <dgm:cxn modelId="{81815488-2D49-4BE4-BFEC-3547BECCABCA}" srcId="{1C7FC7E1-32DA-45F7-907B-C3E035498DB3}" destId="{97720289-B76D-4073-A7A2-D717E80D4379}" srcOrd="2" destOrd="0" parTransId="{CEC209F8-BF5D-4AC8-A195-9F291F8A847C}" sibTransId="{03B3B0B5-2516-4500-A16E-0863E27C6915}"/>
    <dgm:cxn modelId="{1FDF4A92-07E2-4D4F-A55D-9EF4010BD981}" type="presOf" srcId="{4F5C3578-55C2-4426-BAD1-DC77DA1B4AA0}" destId="{0A88B4D4-FBB0-4547-9D01-29A1FD93F44C}" srcOrd="0" destOrd="0" presId="urn:microsoft.com/office/officeart/2005/8/layout/bList2"/>
    <dgm:cxn modelId="{0759DE93-5D39-4524-A97C-9A6DAB29C227}" type="presOf" srcId="{97720289-B76D-4073-A7A2-D717E80D4379}" destId="{4AC3D5E5-36C2-4940-B68F-1CEF0B4DA73F}" srcOrd="0" destOrd="0" presId="urn:microsoft.com/office/officeart/2005/8/layout/bList2"/>
    <dgm:cxn modelId="{FBE7F0AA-7D92-456A-A985-F6373F430004}" type="presOf" srcId="{75CD66B6-B4A2-46CE-BC04-BE3D8FE12146}" destId="{143F0D07-95BF-4839-8312-439CA28171D6}" srcOrd="0" destOrd="0" presId="urn:microsoft.com/office/officeart/2005/8/layout/bList2"/>
    <dgm:cxn modelId="{2672B4B0-AC29-468E-8EFD-17B70ABAB975}" type="presOf" srcId="{522A8D8E-6F11-426C-9F5C-203176385DBD}" destId="{035EDB1C-5F91-407E-842B-37AE189EFA52}" srcOrd="1" destOrd="0" presId="urn:microsoft.com/office/officeart/2005/8/layout/bList2"/>
    <dgm:cxn modelId="{D2CC04B4-AB73-4FDC-ABEC-8F9829EC83D6}" type="presOf" srcId="{1C7FC7E1-32DA-45F7-907B-C3E035498DB3}" destId="{9119DF1C-958F-4A2A-B2C5-99944C09E17C}" srcOrd="0" destOrd="0" presId="urn:microsoft.com/office/officeart/2005/8/layout/bList2"/>
    <dgm:cxn modelId="{64B10ECD-7149-4885-B667-15C96E00B304}" type="presOf" srcId="{0C1779A0-BB2B-437A-A0BC-D2351118C488}" destId="{E6B692C9-F67F-4C48-AC4B-5696973F609E}" srcOrd="0" destOrd="0" presId="urn:microsoft.com/office/officeart/2005/8/layout/bList2"/>
    <dgm:cxn modelId="{7C11E3CF-BA4B-4EE5-8DC7-3A01CAC88142}" srcId="{BAC56A7F-CE1F-4754-8EC0-92C19E639B77}" destId="{F4EFBF89-E6E9-4221-BE35-FD6178832DFF}" srcOrd="1" destOrd="0" parTransId="{BCCAD7D9-4B40-4750-8BF8-A8028A8712BD}" sibTransId="{36ACA9FD-9DC6-4F38-A528-702996203A4A}"/>
    <dgm:cxn modelId="{625161F2-B5BC-4DB7-B83B-604BC24F2E10}" srcId="{522A8D8E-6F11-426C-9F5C-203176385DBD}" destId="{AE02A591-9F32-46BC-9643-13F631FF946D}" srcOrd="0" destOrd="0" parTransId="{FC37F6FE-B833-4FF2-9F62-02D6054E89D4}" sibTransId="{C5546C6E-954E-4D96-BE66-0F50D5462DE6}"/>
    <dgm:cxn modelId="{515F80F8-ED49-48AE-9D1E-CB421FA3257C}" srcId="{522A8D8E-6F11-426C-9F5C-203176385DBD}" destId="{A53D7308-E3BF-4F67-B2BD-9B33AD4003CF}" srcOrd="1" destOrd="0" parTransId="{406167DF-2D96-4461-835E-7A9E8201F03C}" sibTransId="{4850CFD1-22C5-4F32-8AEA-1C7B1D8ADD19}"/>
    <dgm:cxn modelId="{462FCD66-B956-44E5-B241-E46A51A91CA9}" type="presParOf" srcId="{9119DF1C-958F-4A2A-B2C5-99944C09E17C}" destId="{C8F32F02-9D50-45EF-A313-68CBB9DC651D}" srcOrd="0" destOrd="0" presId="urn:microsoft.com/office/officeart/2005/8/layout/bList2"/>
    <dgm:cxn modelId="{0BA33CAD-6A99-4CA8-972C-4436BA452B90}" type="presParOf" srcId="{C8F32F02-9D50-45EF-A313-68CBB9DC651D}" destId="{CBC5D902-036F-49C4-A9FB-7BD7B286B0C3}" srcOrd="0" destOrd="0" presId="urn:microsoft.com/office/officeart/2005/8/layout/bList2"/>
    <dgm:cxn modelId="{7C4B0D9B-13A0-48E1-BC45-7AC59886B40F}" type="presParOf" srcId="{C8F32F02-9D50-45EF-A313-68CBB9DC651D}" destId="{1A286A96-AEB2-40B8-8E0F-9B14A7888D53}" srcOrd="1" destOrd="0" presId="urn:microsoft.com/office/officeart/2005/8/layout/bList2"/>
    <dgm:cxn modelId="{BD4829AF-0082-4D2E-921B-9FB0131A2203}" type="presParOf" srcId="{C8F32F02-9D50-45EF-A313-68CBB9DC651D}" destId="{035EDB1C-5F91-407E-842B-37AE189EFA52}" srcOrd="2" destOrd="0" presId="urn:microsoft.com/office/officeart/2005/8/layout/bList2"/>
    <dgm:cxn modelId="{8715BE2E-3C28-4592-BD6E-83E2984E5AE4}" type="presParOf" srcId="{C8F32F02-9D50-45EF-A313-68CBB9DC651D}" destId="{AFE1D017-D9B8-4216-8783-36C87E8AC192}" srcOrd="3" destOrd="0" presId="urn:microsoft.com/office/officeart/2005/8/layout/bList2"/>
    <dgm:cxn modelId="{561A80CA-EAC9-4491-A960-519E54ED4E5B}" type="presParOf" srcId="{9119DF1C-958F-4A2A-B2C5-99944C09E17C}" destId="{99EA976D-7531-4C5F-A5B4-C6D220B8CFAA}" srcOrd="1" destOrd="0" presId="urn:microsoft.com/office/officeart/2005/8/layout/bList2"/>
    <dgm:cxn modelId="{F3350405-4402-482F-858A-4D5AC40CB3A0}" type="presParOf" srcId="{9119DF1C-958F-4A2A-B2C5-99944C09E17C}" destId="{7453A816-2B38-4DE6-A581-669FA0D2477C}" srcOrd="2" destOrd="0" presId="urn:microsoft.com/office/officeart/2005/8/layout/bList2"/>
    <dgm:cxn modelId="{A43A2D15-D523-4F42-9C71-49B65CEE5267}" type="presParOf" srcId="{7453A816-2B38-4DE6-A581-669FA0D2477C}" destId="{0A88B4D4-FBB0-4547-9D01-29A1FD93F44C}" srcOrd="0" destOrd="0" presId="urn:microsoft.com/office/officeart/2005/8/layout/bList2"/>
    <dgm:cxn modelId="{D87FEC87-DC78-4EEE-BEA5-E00A8859D136}" type="presParOf" srcId="{7453A816-2B38-4DE6-A581-669FA0D2477C}" destId="{E65EEC84-FE95-4810-86EB-9B87F40DEF7B}" srcOrd="1" destOrd="0" presId="urn:microsoft.com/office/officeart/2005/8/layout/bList2"/>
    <dgm:cxn modelId="{BAAA2E4E-10B6-466F-A3BD-0BFD36457F69}" type="presParOf" srcId="{7453A816-2B38-4DE6-A581-669FA0D2477C}" destId="{F9C0E31C-57A6-499A-848F-0C2B0B833C6A}" srcOrd="2" destOrd="0" presId="urn:microsoft.com/office/officeart/2005/8/layout/bList2"/>
    <dgm:cxn modelId="{8E778C75-B86F-4105-B61E-A5A365B8DDC5}" type="presParOf" srcId="{7453A816-2B38-4DE6-A581-669FA0D2477C}" destId="{5A5F295C-929B-4748-82CD-A22DC1F53E72}" srcOrd="3" destOrd="0" presId="urn:microsoft.com/office/officeart/2005/8/layout/bList2"/>
    <dgm:cxn modelId="{D63E64E9-59A5-4E7C-87F2-CF2268CFF695}" type="presParOf" srcId="{9119DF1C-958F-4A2A-B2C5-99944C09E17C}" destId="{E6B692C9-F67F-4C48-AC4B-5696973F609E}" srcOrd="3" destOrd="0" presId="urn:microsoft.com/office/officeart/2005/8/layout/bList2"/>
    <dgm:cxn modelId="{5ABC040F-B96C-474C-B818-2D157FC18474}" type="presParOf" srcId="{9119DF1C-958F-4A2A-B2C5-99944C09E17C}" destId="{82DBA830-6DA8-4324-9E39-F208D4A091A5}" srcOrd="4" destOrd="0" presId="urn:microsoft.com/office/officeart/2005/8/layout/bList2"/>
    <dgm:cxn modelId="{41D9D760-6690-49B9-B0CC-EA48DA6526F8}" type="presParOf" srcId="{82DBA830-6DA8-4324-9E39-F208D4A091A5}" destId="{143F0D07-95BF-4839-8312-439CA28171D6}" srcOrd="0" destOrd="0" presId="urn:microsoft.com/office/officeart/2005/8/layout/bList2"/>
    <dgm:cxn modelId="{D3FB6F8E-29D5-4DA9-BCAC-80F84A528BE9}" type="presParOf" srcId="{82DBA830-6DA8-4324-9E39-F208D4A091A5}" destId="{4AC3D5E5-36C2-4940-B68F-1CEF0B4DA73F}" srcOrd="1" destOrd="0" presId="urn:microsoft.com/office/officeart/2005/8/layout/bList2"/>
    <dgm:cxn modelId="{F6337688-3788-4040-BACF-24E90FC3140D}" type="presParOf" srcId="{82DBA830-6DA8-4324-9E39-F208D4A091A5}" destId="{D1D47C17-19BA-448A-B785-0A01E418C9CC}" srcOrd="2" destOrd="0" presId="urn:microsoft.com/office/officeart/2005/8/layout/bList2"/>
    <dgm:cxn modelId="{5B69392D-F6F2-4583-9070-FBEE13513890}" type="presParOf" srcId="{82DBA830-6DA8-4324-9E39-F208D4A091A5}" destId="{0FF48AFE-BB19-4BBE-9578-4709C21CE62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6D953-37EC-48E7-B75B-D914CBE8EB64}">
      <dsp:nvSpPr>
        <dsp:cNvPr id="0" name=""/>
        <dsp:cNvSpPr/>
      </dsp:nvSpPr>
      <dsp:spPr>
        <a:xfrm rot="10800000">
          <a:off x="912264" y="493"/>
          <a:ext cx="2944620" cy="682296"/>
        </a:xfrm>
        <a:prstGeom prst="homePlate">
          <a:avLst/>
        </a:prstGeom>
        <a:noFill/>
        <a:ln w="28575"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74" tIns="53340" rIns="99568" bIns="53340" numCol="1" spcCol="1270" anchor="ctr" anchorCtr="0">
          <a:noAutofit/>
        </a:bodyPr>
        <a:lstStyle/>
        <a:p>
          <a:pPr marL="0" lvl="0" indent="0" algn="l" defTabSz="622300">
            <a:lnSpc>
              <a:spcPct val="90000"/>
            </a:lnSpc>
            <a:spcBef>
              <a:spcPct val="0"/>
            </a:spcBef>
            <a:spcAft>
              <a:spcPct val="35000"/>
            </a:spcAft>
            <a:buNone/>
          </a:pPr>
          <a:r>
            <a:rPr lang="en-GB" sz="1400" b="0" kern="1200" noProof="0" dirty="0">
              <a:solidFill>
                <a:schemeClr val="tx1"/>
              </a:solidFill>
              <a:latin typeface="Verdana" panose="020B0604030504040204" pitchFamily="34" charset="0"/>
              <a:ea typeface="Verdana" panose="020B0604030504040204" pitchFamily="34" charset="0"/>
            </a:rPr>
            <a:t>Poor insight</a:t>
          </a:r>
          <a:r>
            <a:rPr lang="hu-HU" sz="1400" kern="1200" baseline="30000" dirty="0">
              <a:solidFill>
                <a:schemeClr val="tx1"/>
              </a:solidFill>
              <a:latin typeface="Verdana" panose="020B0604030504040204" pitchFamily="34" charset="0"/>
              <a:ea typeface="Verdana" panose="020B0604030504040204" pitchFamily="34" charset="0"/>
            </a:rPr>
            <a:t>2</a:t>
          </a:r>
          <a:r>
            <a:rPr lang="en-GB" sz="1400" b="0" kern="1200" noProof="0" dirty="0">
              <a:solidFill>
                <a:schemeClr val="tx1"/>
              </a:solidFill>
              <a:latin typeface="Verdana" panose="020B0604030504040204" pitchFamily="34" charset="0"/>
              <a:ea typeface="Verdana" panose="020B0604030504040204" pitchFamily="34" charset="0"/>
            </a:rPr>
            <a:t> </a:t>
          </a:r>
          <a:br>
            <a:rPr lang="hu-HU" sz="1400" b="0" kern="1200" noProof="0" dirty="0">
              <a:solidFill>
                <a:schemeClr val="tx1"/>
              </a:solidFill>
              <a:latin typeface="Verdana" panose="020B0604030504040204" pitchFamily="34" charset="0"/>
              <a:ea typeface="Verdana" panose="020B0604030504040204" pitchFamily="34" charset="0"/>
            </a:rPr>
          </a:br>
          <a:r>
            <a:rPr lang="en-GB" sz="1400" b="0" kern="1200" noProof="0" dirty="0">
              <a:solidFill>
                <a:schemeClr val="tx1"/>
              </a:solidFill>
              <a:latin typeface="Verdana" panose="020B0604030504040204" pitchFamily="34" charset="0"/>
              <a:ea typeface="Verdana" panose="020B0604030504040204" pitchFamily="34" charset="0"/>
            </a:rPr>
            <a:t>[55.6%] </a:t>
          </a:r>
        </a:p>
      </dsp:txBody>
      <dsp:txXfrm rot="10800000">
        <a:off x="1082838" y="493"/>
        <a:ext cx="2774046" cy="682296"/>
      </dsp:txXfrm>
    </dsp:sp>
    <dsp:sp modelId="{FE00E541-DD6A-468F-9ADB-BEE72657EF88}">
      <dsp:nvSpPr>
        <dsp:cNvPr id="0" name=""/>
        <dsp:cNvSpPr/>
      </dsp:nvSpPr>
      <dsp:spPr>
        <a:xfrm>
          <a:off x="571115" y="493"/>
          <a:ext cx="682296" cy="682296"/>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585433-0352-49CB-947E-78923962087E}">
      <dsp:nvSpPr>
        <dsp:cNvPr id="0" name=""/>
        <dsp:cNvSpPr/>
      </dsp:nvSpPr>
      <dsp:spPr>
        <a:xfrm rot="10800000">
          <a:off x="912264" y="886460"/>
          <a:ext cx="2944620" cy="682296"/>
        </a:xfrm>
        <a:prstGeom prst="homePlate">
          <a:avLst/>
        </a:prstGeom>
        <a:no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74"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noProof="0" dirty="0">
              <a:solidFill>
                <a:schemeClr val="tx1"/>
              </a:solidFill>
              <a:latin typeface="Verdana" panose="020B0604030504040204" pitchFamily="34" charset="0"/>
              <a:ea typeface="Verdana" panose="020B0604030504040204" pitchFamily="34" charset="0"/>
            </a:rPr>
            <a:t>Substance abuse</a:t>
          </a:r>
          <a:r>
            <a:rPr lang="hu-HU" sz="1400" kern="1200" baseline="30000" dirty="0">
              <a:solidFill>
                <a:schemeClr val="tx1"/>
              </a:solidFill>
              <a:latin typeface="Verdana" panose="020B0604030504040204" pitchFamily="34" charset="0"/>
              <a:ea typeface="Verdana" panose="020B0604030504040204" pitchFamily="34" charset="0"/>
            </a:rPr>
            <a:t>2</a:t>
          </a:r>
          <a:r>
            <a:rPr lang="en-GB" sz="1400" kern="1200" noProof="0" dirty="0">
              <a:solidFill>
                <a:schemeClr val="tx1"/>
              </a:solidFill>
              <a:latin typeface="Verdana" panose="020B0604030504040204" pitchFamily="34" charset="0"/>
              <a:ea typeface="Verdana" panose="020B0604030504040204" pitchFamily="34" charset="0"/>
            </a:rPr>
            <a:t> </a:t>
          </a:r>
          <a:br>
            <a:rPr lang="hu-HU" sz="1400" kern="1200" noProof="0" dirty="0">
              <a:solidFill>
                <a:schemeClr val="tx1"/>
              </a:solidFill>
              <a:latin typeface="Verdana" panose="020B0604030504040204" pitchFamily="34" charset="0"/>
              <a:ea typeface="Verdana" panose="020B0604030504040204" pitchFamily="34" charset="0"/>
            </a:rPr>
          </a:br>
          <a:r>
            <a:rPr lang="en-GB" sz="1400" kern="1200" noProof="0" dirty="0">
              <a:solidFill>
                <a:schemeClr val="tx1"/>
              </a:solidFill>
              <a:latin typeface="Verdana" panose="020B0604030504040204" pitchFamily="34" charset="0"/>
              <a:ea typeface="Verdana" panose="020B0604030504040204" pitchFamily="34" charset="0"/>
            </a:rPr>
            <a:t>[36.1%]</a:t>
          </a:r>
        </a:p>
      </dsp:txBody>
      <dsp:txXfrm rot="10800000">
        <a:off x="1082838" y="886460"/>
        <a:ext cx="2774046" cy="682296"/>
      </dsp:txXfrm>
    </dsp:sp>
    <dsp:sp modelId="{FFA755FB-2343-4075-9646-63884DCC26A3}">
      <dsp:nvSpPr>
        <dsp:cNvPr id="0" name=""/>
        <dsp:cNvSpPr/>
      </dsp:nvSpPr>
      <dsp:spPr>
        <a:xfrm>
          <a:off x="571115" y="886460"/>
          <a:ext cx="682296" cy="682296"/>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C1AAAC-7F7A-458A-99D2-33632248FC90}">
      <dsp:nvSpPr>
        <dsp:cNvPr id="0" name=""/>
        <dsp:cNvSpPr/>
      </dsp:nvSpPr>
      <dsp:spPr>
        <a:xfrm rot="10800000">
          <a:off x="912264" y="1772428"/>
          <a:ext cx="2944620" cy="682296"/>
        </a:xfrm>
        <a:prstGeom prst="homePlate">
          <a:avLst/>
        </a:prstGeom>
        <a:noFill/>
        <a:ln w="28575"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74"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noProof="0" dirty="0">
              <a:solidFill>
                <a:schemeClr val="tx1"/>
              </a:solidFill>
              <a:latin typeface="Verdana" panose="020B0604030504040204" pitchFamily="34" charset="0"/>
              <a:ea typeface="Verdana" panose="020B0604030504040204" pitchFamily="34" charset="0"/>
            </a:rPr>
            <a:t>Negative attitude</a:t>
          </a:r>
          <a:r>
            <a:rPr lang="hu-HU" sz="1400" kern="1200" baseline="30000" dirty="0">
              <a:solidFill>
                <a:schemeClr val="tx1"/>
              </a:solidFill>
              <a:latin typeface="Verdana" panose="020B0604030504040204" pitchFamily="34" charset="0"/>
              <a:ea typeface="Verdana" panose="020B0604030504040204" pitchFamily="34" charset="0"/>
            </a:rPr>
            <a:t>2</a:t>
          </a:r>
          <a:r>
            <a:rPr lang="en-GB" sz="1400" kern="1200" noProof="0" dirty="0">
              <a:solidFill>
                <a:schemeClr val="tx1"/>
              </a:solidFill>
              <a:latin typeface="Verdana" panose="020B0604030504040204" pitchFamily="34" charset="0"/>
              <a:ea typeface="Verdana" panose="020B0604030504040204" pitchFamily="34" charset="0"/>
            </a:rPr>
            <a:t> </a:t>
          </a:r>
          <a:br>
            <a:rPr lang="hu-HU" sz="1400" kern="1200" noProof="0" dirty="0">
              <a:solidFill>
                <a:schemeClr val="tx1"/>
              </a:solidFill>
              <a:latin typeface="Verdana" panose="020B0604030504040204" pitchFamily="34" charset="0"/>
              <a:ea typeface="Verdana" panose="020B0604030504040204" pitchFamily="34" charset="0"/>
            </a:rPr>
          </a:br>
          <a:r>
            <a:rPr lang="en-GB" sz="1400" kern="1200" noProof="0" dirty="0">
              <a:solidFill>
                <a:schemeClr val="tx1"/>
              </a:solidFill>
              <a:latin typeface="Verdana" panose="020B0604030504040204" pitchFamily="34" charset="0"/>
              <a:ea typeface="Verdana" panose="020B0604030504040204" pitchFamily="34" charset="0"/>
            </a:rPr>
            <a:t>[</a:t>
          </a:r>
          <a:r>
            <a:rPr lang="hu-HU" sz="1400" kern="1200" noProof="0" dirty="0">
              <a:solidFill>
                <a:schemeClr val="tx1"/>
              </a:solidFill>
              <a:latin typeface="Verdana" panose="020B0604030504040204" pitchFamily="34" charset="0"/>
              <a:ea typeface="Verdana" panose="020B0604030504040204" pitchFamily="34" charset="0"/>
            </a:rPr>
            <a:t>30</a:t>
          </a:r>
          <a:r>
            <a:rPr lang="en-GB" sz="1400" kern="1200" noProof="0" dirty="0">
              <a:solidFill>
                <a:schemeClr val="tx1"/>
              </a:solidFill>
              <a:latin typeface="Verdana" panose="020B0604030504040204" pitchFamily="34" charset="0"/>
              <a:ea typeface="Verdana" panose="020B0604030504040204" pitchFamily="34" charset="0"/>
            </a:rPr>
            <a:t>.</a:t>
          </a:r>
          <a:r>
            <a:rPr lang="hu-HU" sz="1400" kern="1200" noProof="0" dirty="0">
              <a:solidFill>
                <a:schemeClr val="tx1"/>
              </a:solidFill>
              <a:latin typeface="Verdana" panose="020B0604030504040204" pitchFamily="34" charset="0"/>
              <a:ea typeface="Verdana" panose="020B0604030504040204" pitchFamily="34" charset="0"/>
            </a:rPr>
            <a:t>5</a:t>
          </a:r>
          <a:r>
            <a:rPr lang="en-GB" sz="1400" kern="1200" noProof="0" dirty="0">
              <a:solidFill>
                <a:schemeClr val="tx1"/>
              </a:solidFill>
              <a:latin typeface="Verdana" panose="020B0604030504040204" pitchFamily="34" charset="0"/>
              <a:ea typeface="Verdana" panose="020B0604030504040204" pitchFamily="34" charset="0"/>
            </a:rPr>
            <a:t>%]</a:t>
          </a:r>
        </a:p>
      </dsp:txBody>
      <dsp:txXfrm rot="10800000">
        <a:off x="1082838" y="1772428"/>
        <a:ext cx="2774046" cy="682296"/>
      </dsp:txXfrm>
    </dsp:sp>
    <dsp:sp modelId="{7D206E6B-7625-4DD0-BCF2-B6E3D1CE6D91}">
      <dsp:nvSpPr>
        <dsp:cNvPr id="0" name=""/>
        <dsp:cNvSpPr/>
      </dsp:nvSpPr>
      <dsp:spPr>
        <a:xfrm>
          <a:off x="571115" y="1772428"/>
          <a:ext cx="682296" cy="68229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6D953-37EC-48E7-B75B-D914CBE8EB64}">
      <dsp:nvSpPr>
        <dsp:cNvPr id="0" name=""/>
        <dsp:cNvSpPr/>
      </dsp:nvSpPr>
      <dsp:spPr>
        <a:xfrm rot="10800000">
          <a:off x="912264" y="493"/>
          <a:ext cx="2944620" cy="682296"/>
        </a:xfrm>
        <a:prstGeom prst="homePlate">
          <a:avLst/>
        </a:prstGeom>
        <a:noFill/>
        <a:ln w="28575"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74" tIns="53340" rIns="99568" bIns="53340" numCol="1" spcCol="1270" anchor="ctr" anchorCtr="0">
          <a:noAutofit/>
        </a:bodyPr>
        <a:lstStyle/>
        <a:p>
          <a:pPr marL="0" lvl="0" indent="0" algn="l" defTabSz="622300">
            <a:lnSpc>
              <a:spcPct val="90000"/>
            </a:lnSpc>
            <a:spcBef>
              <a:spcPct val="0"/>
            </a:spcBef>
            <a:spcAft>
              <a:spcPct val="35000"/>
            </a:spcAft>
            <a:buNone/>
          </a:pPr>
          <a:r>
            <a:rPr lang="en-GB" sz="1400" b="0" kern="1200" noProof="0" dirty="0">
              <a:solidFill>
                <a:schemeClr val="tx1"/>
              </a:solidFill>
              <a:latin typeface="Verdana" panose="020B0604030504040204" pitchFamily="34" charset="0"/>
              <a:ea typeface="Verdana" panose="020B0604030504040204" pitchFamily="34" charset="0"/>
            </a:rPr>
            <a:t>Side effects</a:t>
          </a:r>
          <a:r>
            <a:rPr lang="hu-HU" sz="1400" kern="1200" baseline="30000" dirty="0">
              <a:solidFill>
                <a:schemeClr val="tx1"/>
              </a:solidFill>
              <a:latin typeface="Verdana" panose="020B0604030504040204" pitchFamily="34" charset="0"/>
              <a:ea typeface="Verdana" panose="020B0604030504040204" pitchFamily="34" charset="0"/>
            </a:rPr>
            <a:t>2</a:t>
          </a:r>
          <a:r>
            <a:rPr lang="en-GB" sz="1400" b="0" kern="1200" noProof="0" dirty="0">
              <a:solidFill>
                <a:schemeClr val="tx1"/>
              </a:solidFill>
              <a:latin typeface="Verdana" panose="020B0604030504040204" pitchFamily="34" charset="0"/>
              <a:ea typeface="Verdana" panose="020B0604030504040204" pitchFamily="34" charset="0"/>
            </a:rPr>
            <a:t> </a:t>
          </a:r>
          <a:br>
            <a:rPr lang="hu-HU" sz="1400" b="0" kern="1200" noProof="0" dirty="0">
              <a:solidFill>
                <a:schemeClr val="tx1"/>
              </a:solidFill>
              <a:latin typeface="Verdana" panose="020B0604030504040204" pitchFamily="34" charset="0"/>
              <a:ea typeface="Verdana" panose="020B0604030504040204" pitchFamily="34" charset="0"/>
            </a:rPr>
          </a:br>
          <a:r>
            <a:rPr lang="en-GB" sz="1400" b="0" kern="1200" noProof="0" dirty="0">
              <a:solidFill>
                <a:schemeClr val="tx1"/>
              </a:solidFill>
              <a:latin typeface="Verdana" panose="020B0604030504040204" pitchFamily="34" charset="0"/>
              <a:ea typeface="Verdana" panose="020B0604030504040204" pitchFamily="34" charset="0"/>
            </a:rPr>
            <a:t>[27.8%]</a:t>
          </a:r>
        </a:p>
      </dsp:txBody>
      <dsp:txXfrm rot="10800000">
        <a:off x="1082838" y="493"/>
        <a:ext cx="2774046" cy="682296"/>
      </dsp:txXfrm>
    </dsp:sp>
    <dsp:sp modelId="{FE00E541-DD6A-468F-9ADB-BEE72657EF88}">
      <dsp:nvSpPr>
        <dsp:cNvPr id="0" name=""/>
        <dsp:cNvSpPr/>
      </dsp:nvSpPr>
      <dsp:spPr>
        <a:xfrm>
          <a:off x="571115" y="493"/>
          <a:ext cx="682296" cy="682296"/>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585433-0352-49CB-947E-78923962087E}">
      <dsp:nvSpPr>
        <dsp:cNvPr id="0" name=""/>
        <dsp:cNvSpPr/>
      </dsp:nvSpPr>
      <dsp:spPr>
        <a:xfrm rot="10800000">
          <a:off x="912264" y="886460"/>
          <a:ext cx="2944620" cy="682296"/>
        </a:xfrm>
        <a:prstGeom prst="homePlate">
          <a:avLst/>
        </a:prstGeom>
        <a:no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74"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noProof="0" dirty="0">
              <a:solidFill>
                <a:schemeClr val="tx1"/>
              </a:solidFill>
              <a:latin typeface="Verdana" panose="020B0604030504040204" pitchFamily="34" charset="0"/>
              <a:ea typeface="Verdana" panose="020B0604030504040204" pitchFamily="34" charset="0"/>
            </a:rPr>
            <a:t>Cognitive impairments</a:t>
          </a:r>
          <a:r>
            <a:rPr lang="hu-HU" sz="1400" kern="1200" baseline="30000" dirty="0">
              <a:solidFill>
                <a:schemeClr val="tx1"/>
              </a:solidFill>
              <a:latin typeface="Verdana" panose="020B0604030504040204" pitchFamily="34" charset="0"/>
              <a:ea typeface="Verdana" panose="020B0604030504040204" pitchFamily="34" charset="0"/>
            </a:rPr>
            <a:t>2</a:t>
          </a:r>
          <a:r>
            <a:rPr lang="en-GB" sz="1400" kern="1200" noProof="0" dirty="0">
              <a:solidFill>
                <a:schemeClr val="tx1"/>
              </a:solidFill>
              <a:latin typeface="Verdana" panose="020B0604030504040204" pitchFamily="34" charset="0"/>
              <a:ea typeface="Verdana" panose="020B0604030504040204" pitchFamily="34" charset="0"/>
            </a:rPr>
            <a:t> </a:t>
          </a:r>
          <a:r>
            <a:rPr lang="hu-HU" sz="1400" kern="1200" noProof="0" dirty="0">
              <a:solidFill>
                <a:schemeClr val="tx1"/>
              </a:solidFill>
              <a:latin typeface="Verdana" panose="020B0604030504040204" pitchFamily="34" charset="0"/>
              <a:ea typeface="Verdana" panose="020B0604030504040204" pitchFamily="34" charset="0"/>
            </a:rPr>
            <a:t>[13.4%] </a:t>
          </a:r>
          <a:endParaRPr lang="en-GB" sz="1400" kern="1200" noProof="0" dirty="0">
            <a:solidFill>
              <a:schemeClr val="tx1"/>
            </a:solidFill>
            <a:latin typeface="Verdana" panose="020B0604030504040204" pitchFamily="34" charset="0"/>
            <a:ea typeface="Verdana" panose="020B0604030504040204" pitchFamily="34" charset="0"/>
          </a:endParaRPr>
        </a:p>
      </dsp:txBody>
      <dsp:txXfrm rot="10800000">
        <a:off x="1082838" y="886460"/>
        <a:ext cx="2774046" cy="682296"/>
      </dsp:txXfrm>
    </dsp:sp>
    <dsp:sp modelId="{FFA755FB-2343-4075-9646-63884DCC26A3}">
      <dsp:nvSpPr>
        <dsp:cNvPr id="0" name=""/>
        <dsp:cNvSpPr/>
      </dsp:nvSpPr>
      <dsp:spPr>
        <a:xfrm>
          <a:off x="571115" y="886460"/>
          <a:ext cx="682296" cy="682296"/>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C1AAAC-7F7A-458A-99D2-33632248FC90}">
      <dsp:nvSpPr>
        <dsp:cNvPr id="0" name=""/>
        <dsp:cNvSpPr/>
      </dsp:nvSpPr>
      <dsp:spPr>
        <a:xfrm rot="10800000">
          <a:off x="912264" y="1772428"/>
          <a:ext cx="2944620" cy="682296"/>
        </a:xfrm>
        <a:prstGeom prst="homePlate">
          <a:avLst/>
        </a:prstGeom>
        <a:noFill/>
        <a:ln w="28575"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74"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noProof="0" dirty="0">
              <a:solidFill>
                <a:schemeClr val="tx1"/>
              </a:solidFill>
              <a:latin typeface="Verdana" panose="020B0604030504040204" pitchFamily="34" charset="0"/>
              <a:ea typeface="Verdana" panose="020B0604030504040204" pitchFamily="34" charset="0"/>
            </a:rPr>
            <a:t>Younger</a:t>
          </a:r>
          <a:r>
            <a:rPr lang="hu-HU" sz="1400" kern="1200" noProof="0" dirty="0">
              <a:solidFill>
                <a:schemeClr val="tx1"/>
              </a:solidFill>
              <a:latin typeface="Verdana" panose="020B0604030504040204" pitchFamily="34" charset="0"/>
              <a:ea typeface="Verdana" panose="020B0604030504040204" pitchFamily="34" charset="0"/>
            </a:rPr>
            <a:t> </a:t>
          </a:r>
          <a:r>
            <a:rPr lang="en-GB" sz="1400" kern="1200" noProof="0" dirty="0">
              <a:solidFill>
                <a:schemeClr val="tx1"/>
              </a:solidFill>
              <a:latin typeface="Verdana" panose="020B0604030504040204" pitchFamily="34" charset="0"/>
              <a:ea typeface="Verdana" panose="020B0604030504040204" pitchFamily="34" charset="0"/>
            </a:rPr>
            <a:t>age</a:t>
          </a:r>
          <a:r>
            <a:rPr lang="hu-HU" sz="1400" kern="1200" baseline="30000" dirty="0">
              <a:solidFill>
                <a:schemeClr val="tx1"/>
              </a:solidFill>
              <a:latin typeface="Verdana" panose="020B0604030504040204" pitchFamily="34" charset="0"/>
              <a:ea typeface="Verdana" panose="020B0604030504040204" pitchFamily="34" charset="0"/>
            </a:rPr>
            <a:t>3</a:t>
          </a:r>
          <a:r>
            <a:rPr lang="en-GB" sz="1400" b="0" kern="1200" noProof="0" dirty="0">
              <a:solidFill>
                <a:schemeClr val="tx1"/>
              </a:solidFill>
              <a:latin typeface="Verdana" panose="020B0604030504040204" pitchFamily="34" charset="0"/>
              <a:ea typeface="Verdana" panose="020B0604030504040204" pitchFamily="34" charset="0"/>
            </a:rPr>
            <a:t> </a:t>
          </a:r>
          <a:r>
            <a:rPr lang="hu-HU" sz="1400" kern="1200" noProof="0" dirty="0">
              <a:solidFill>
                <a:schemeClr val="tx1"/>
              </a:solidFill>
              <a:latin typeface="Verdana" panose="020B0604030504040204" pitchFamily="34" charset="0"/>
              <a:ea typeface="Verdana" panose="020B0604030504040204" pitchFamily="34" charset="0"/>
            </a:rPr>
            <a:t> </a:t>
          </a:r>
          <a:endParaRPr lang="en-GB" sz="1400" kern="1200" noProof="0" dirty="0">
            <a:solidFill>
              <a:schemeClr val="tx1"/>
            </a:solidFill>
            <a:latin typeface="Verdana" panose="020B0604030504040204" pitchFamily="34" charset="0"/>
            <a:ea typeface="Verdana" panose="020B0604030504040204" pitchFamily="34" charset="0"/>
          </a:endParaRPr>
        </a:p>
      </dsp:txBody>
      <dsp:txXfrm rot="10800000">
        <a:off x="1082838" y="1772428"/>
        <a:ext cx="2774046" cy="682296"/>
      </dsp:txXfrm>
    </dsp:sp>
    <dsp:sp modelId="{7D206E6B-7625-4DD0-BCF2-B6E3D1CE6D91}">
      <dsp:nvSpPr>
        <dsp:cNvPr id="0" name=""/>
        <dsp:cNvSpPr/>
      </dsp:nvSpPr>
      <dsp:spPr>
        <a:xfrm>
          <a:off x="571115" y="1772428"/>
          <a:ext cx="682296" cy="68229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6D953-37EC-48E7-B75B-D914CBE8EB64}">
      <dsp:nvSpPr>
        <dsp:cNvPr id="0" name=""/>
        <dsp:cNvSpPr/>
      </dsp:nvSpPr>
      <dsp:spPr>
        <a:xfrm rot="10800000">
          <a:off x="912264" y="493"/>
          <a:ext cx="2944620" cy="682296"/>
        </a:xfrm>
        <a:prstGeom prst="homePlate">
          <a:avLst/>
        </a:prstGeom>
        <a:noFill/>
        <a:ln w="28575"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74" tIns="53340" rIns="99568" bIns="53340" numCol="1" spcCol="1270" anchor="ctr" anchorCtr="0">
          <a:noAutofit/>
        </a:bodyPr>
        <a:lstStyle/>
        <a:p>
          <a:pPr marL="0" lvl="0" indent="0" algn="l" defTabSz="622300">
            <a:lnSpc>
              <a:spcPct val="90000"/>
            </a:lnSpc>
            <a:spcBef>
              <a:spcPct val="0"/>
            </a:spcBef>
            <a:spcAft>
              <a:spcPct val="35000"/>
            </a:spcAft>
            <a:buNone/>
          </a:pPr>
          <a:r>
            <a:rPr lang="en-GB" sz="1400" b="0" kern="1200" noProof="0" dirty="0">
              <a:solidFill>
                <a:schemeClr val="tx1"/>
              </a:solidFill>
              <a:latin typeface="Verdana" panose="020B0604030504040204" pitchFamily="34" charset="0"/>
              <a:ea typeface="Verdana" panose="020B0604030504040204" pitchFamily="34" charset="0"/>
            </a:rPr>
            <a:t>Relapse</a:t>
          </a:r>
          <a:r>
            <a:rPr lang="hu-HU" sz="1400" kern="1200" baseline="30000" dirty="0">
              <a:solidFill>
                <a:schemeClr val="tx1"/>
              </a:solidFill>
              <a:latin typeface="Verdana" panose="020B0604030504040204" pitchFamily="34" charset="0"/>
              <a:ea typeface="Verdana" panose="020B0604030504040204" pitchFamily="34" charset="0"/>
            </a:rPr>
            <a:t>4</a:t>
          </a:r>
          <a:r>
            <a:rPr lang="en-GB" sz="1400" b="0" kern="1200" noProof="0" dirty="0">
              <a:solidFill>
                <a:schemeClr val="tx1"/>
              </a:solidFill>
              <a:latin typeface="Verdana" panose="020B0604030504040204" pitchFamily="34" charset="0"/>
              <a:ea typeface="Verdana" panose="020B0604030504040204" pitchFamily="34" charset="0"/>
            </a:rPr>
            <a:t> </a:t>
          </a:r>
        </a:p>
      </dsp:txBody>
      <dsp:txXfrm rot="10800000">
        <a:off x="1082838" y="493"/>
        <a:ext cx="2774046" cy="682296"/>
      </dsp:txXfrm>
    </dsp:sp>
    <dsp:sp modelId="{FE00E541-DD6A-468F-9ADB-BEE72657EF88}">
      <dsp:nvSpPr>
        <dsp:cNvPr id="0" name=""/>
        <dsp:cNvSpPr/>
      </dsp:nvSpPr>
      <dsp:spPr>
        <a:xfrm>
          <a:off x="571115" y="493"/>
          <a:ext cx="682296" cy="682296"/>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585433-0352-49CB-947E-78923962087E}">
      <dsp:nvSpPr>
        <dsp:cNvPr id="0" name=""/>
        <dsp:cNvSpPr/>
      </dsp:nvSpPr>
      <dsp:spPr>
        <a:xfrm rot="10800000">
          <a:off x="912264" y="886460"/>
          <a:ext cx="2944620" cy="682296"/>
        </a:xfrm>
        <a:prstGeom prst="homePlate">
          <a:avLst/>
        </a:prstGeom>
        <a:no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74"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noProof="0" dirty="0">
              <a:solidFill>
                <a:schemeClr val="tx1"/>
              </a:solidFill>
              <a:latin typeface="Verdana" panose="020B0604030504040204" pitchFamily="34" charset="0"/>
              <a:ea typeface="Verdana" panose="020B0604030504040204" pitchFamily="34" charset="0"/>
            </a:rPr>
            <a:t>Medication beliefs</a:t>
          </a:r>
          <a:r>
            <a:rPr lang="hu-HU" sz="1400" kern="1200" baseline="30000" dirty="0">
              <a:solidFill>
                <a:schemeClr val="tx1"/>
              </a:solidFill>
              <a:latin typeface="Verdana" panose="020B0604030504040204" pitchFamily="34" charset="0"/>
              <a:ea typeface="Verdana" panose="020B0604030504040204" pitchFamily="34" charset="0"/>
            </a:rPr>
            <a:t>1</a:t>
          </a:r>
          <a:r>
            <a:rPr lang="en-GB" sz="1400" b="0" kern="1200" noProof="0" dirty="0">
              <a:solidFill>
                <a:schemeClr val="tx1"/>
              </a:solidFill>
              <a:latin typeface="Verdana" panose="020B0604030504040204" pitchFamily="34" charset="0"/>
              <a:ea typeface="Verdana" panose="020B0604030504040204" pitchFamily="34" charset="0"/>
            </a:rPr>
            <a:t> </a:t>
          </a:r>
          <a:r>
            <a:rPr lang="en-GB" sz="1400" kern="1200" noProof="0" dirty="0">
              <a:solidFill>
                <a:schemeClr val="tx1"/>
              </a:solidFill>
              <a:latin typeface="Verdana" panose="020B0604030504040204" pitchFamily="34" charset="0"/>
              <a:ea typeface="Verdana" panose="020B0604030504040204" pitchFamily="34" charset="0"/>
            </a:rPr>
            <a:t> </a:t>
          </a:r>
        </a:p>
      </dsp:txBody>
      <dsp:txXfrm rot="10800000">
        <a:off x="1082838" y="886460"/>
        <a:ext cx="2774046" cy="682296"/>
      </dsp:txXfrm>
    </dsp:sp>
    <dsp:sp modelId="{FFA755FB-2343-4075-9646-63884DCC26A3}">
      <dsp:nvSpPr>
        <dsp:cNvPr id="0" name=""/>
        <dsp:cNvSpPr/>
      </dsp:nvSpPr>
      <dsp:spPr>
        <a:xfrm>
          <a:off x="571115" y="886460"/>
          <a:ext cx="682296" cy="682296"/>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C1AAAC-7F7A-458A-99D2-33632248FC90}">
      <dsp:nvSpPr>
        <dsp:cNvPr id="0" name=""/>
        <dsp:cNvSpPr/>
      </dsp:nvSpPr>
      <dsp:spPr>
        <a:xfrm rot="10800000">
          <a:off x="912264" y="1772428"/>
          <a:ext cx="2944620" cy="682296"/>
        </a:xfrm>
        <a:prstGeom prst="homePlate">
          <a:avLst/>
        </a:prstGeom>
        <a:noFill/>
        <a:ln w="28575"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74"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noProof="0" dirty="0">
              <a:solidFill>
                <a:schemeClr val="tx1"/>
              </a:solidFill>
              <a:latin typeface="Verdana" panose="020B0604030504040204" pitchFamily="34" charset="0"/>
              <a:ea typeface="Verdana" panose="020B0604030504040204" pitchFamily="34" charset="0"/>
            </a:rPr>
            <a:t>Low socioeconomic status</a:t>
          </a:r>
          <a:r>
            <a:rPr lang="hu-HU" sz="1400" kern="1200" baseline="30000" dirty="0">
              <a:solidFill>
                <a:schemeClr val="tx1"/>
              </a:solidFill>
              <a:latin typeface="Verdana" panose="020B0604030504040204" pitchFamily="34" charset="0"/>
              <a:ea typeface="Verdana" panose="020B0604030504040204" pitchFamily="34" charset="0"/>
            </a:rPr>
            <a:t>5</a:t>
          </a:r>
          <a:r>
            <a:rPr lang="en-GB" sz="1400" b="0" kern="1200" noProof="0" dirty="0">
              <a:solidFill>
                <a:schemeClr val="tx1"/>
              </a:solidFill>
              <a:latin typeface="Verdana" panose="020B0604030504040204" pitchFamily="34" charset="0"/>
              <a:ea typeface="Verdana" panose="020B0604030504040204" pitchFamily="34" charset="0"/>
            </a:rPr>
            <a:t> </a:t>
          </a:r>
          <a:endParaRPr lang="en-GB" sz="1400" kern="1200" noProof="0" dirty="0">
            <a:solidFill>
              <a:schemeClr val="tx1"/>
            </a:solidFill>
            <a:latin typeface="Verdana" panose="020B0604030504040204" pitchFamily="34" charset="0"/>
            <a:ea typeface="Verdana" panose="020B0604030504040204" pitchFamily="34" charset="0"/>
          </a:endParaRPr>
        </a:p>
      </dsp:txBody>
      <dsp:txXfrm rot="10800000">
        <a:off x="1082838" y="1772428"/>
        <a:ext cx="2774046" cy="682296"/>
      </dsp:txXfrm>
    </dsp:sp>
    <dsp:sp modelId="{7D206E6B-7625-4DD0-BCF2-B6E3D1CE6D91}">
      <dsp:nvSpPr>
        <dsp:cNvPr id="0" name=""/>
        <dsp:cNvSpPr/>
      </dsp:nvSpPr>
      <dsp:spPr>
        <a:xfrm>
          <a:off x="571115" y="1772428"/>
          <a:ext cx="682296" cy="68229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6D953-37EC-48E7-B75B-D914CBE8EB64}">
      <dsp:nvSpPr>
        <dsp:cNvPr id="0" name=""/>
        <dsp:cNvSpPr/>
      </dsp:nvSpPr>
      <dsp:spPr>
        <a:xfrm rot="10800000">
          <a:off x="912264" y="493"/>
          <a:ext cx="2944620" cy="682296"/>
        </a:xfrm>
        <a:prstGeom prst="homePlate">
          <a:avLst/>
        </a:prstGeom>
        <a:noFill/>
        <a:ln w="28575"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74" tIns="53340" rIns="99568" bIns="53340" numCol="1" spcCol="1270" anchor="ctr" anchorCtr="0">
          <a:noAutofit/>
        </a:bodyPr>
        <a:lstStyle/>
        <a:p>
          <a:pPr marL="0" lvl="0" indent="0" algn="l" defTabSz="622300">
            <a:lnSpc>
              <a:spcPct val="90000"/>
            </a:lnSpc>
            <a:spcBef>
              <a:spcPct val="0"/>
            </a:spcBef>
            <a:spcAft>
              <a:spcPct val="35000"/>
            </a:spcAft>
            <a:buNone/>
          </a:pPr>
          <a:r>
            <a:rPr lang="en-GB" sz="1400" b="0" kern="1200" noProof="0" dirty="0">
              <a:solidFill>
                <a:schemeClr val="tx1"/>
              </a:solidFill>
              <a:latin typeface="Verdana" panose="020B0604030504040204" pitchFamily="34" charset="0"/>
              <a:ea typeface="Verdana" panose="020B0604030504040204" pitchFamily="34" charset="0"/>
            </a:rPr>
            <a:t>Weight gain </a:t>
          </a:r>
        </a:p>
      </dsp:txBody>
      <dsp:txXfrm rot="10800000">
        <a:off x="1082838" y="493"/>
        <a:ext cx="2774046" cy="682296"/>
      </dsp:txXfrm>
    </dsp:sp>
    <dsp:sp modelId="{FE00E541-DD6A-468F-9ADB-BEE72657EF88}">
      <dsp:nvSpPr>
        <dsp:cNvPr id="0" name=""/>
        <dsp:cNvSpPr/>
      </dsp:nvSpPr>
      <dsp:spPr>
        <a:xfrm>
          <a:off x="571115" y="493"/>
          <a:ext cx="682296" cy="682296"/>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585433-0352-49CB-947E-78923962087E}">
      <dsp:nvSpPr>
        <dsp:cNvPr id="0" name=""/>
        <dsp:cNvSpPr/>
      </dsp:nvSpPr>
      <dsp:spPr>
        <a:xfrm rot="10800000">
          <a:off x="912264" y="886460"/>
          <a:ext cx="2944620" cy="682296"/>
        </a:xfrm>
        <a:prstGeom prst="homePlate">
          <a:avLst/>
        </a:prstGeom>
        <a:no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74"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noProof="0" dirty="0">
              <a:solidFill>
                <a:schemeClr val="tx1"/>
              </a:solidFill>
              <a:latin typeface="Verdana" panose="020B0604030504040204" pitchFamily="34" charset="0"/>
              <a:ea typeface="Verdana" panose="020B0604030504040204" pitchFamily="34" charset="0"/>
            </a:rPr>
            <a:t>Sexual dysfunction </a:t>
          </a:r>
        </a:p>
      </dsp:txBody>
      <dsp:txXfrm rot="10800000">
        <a:off x="1082838" y="886460"/>
        <a:ext cx="2774046" cy="682296"/>
      </dsp:txXfrm>
    </dsp:sp>
    <dsp:sp modelId="{FFA755FB-2343-4075-9646-63884DCC26A3}">
      <dsp:nvSpPr>
        <dsp:cNvPr id="0" name=""/>
        <dsp:cNvSpPr/>
      </dsp:nvSpPr>
      <dsp:spPr>
        <a:xfrm>
          <a:off x="571115" y="886460"/>
          <a:ext cx="682296" cy="682296"/>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C1AAAC-7F7A-458A-99D2-33632248FC90}">
      <dsp:nvSpPr>
        <dsp:cNvPr id="0" name=""/>
        <dsp:cNvSpPr/>
      </dsp:nvSpPr>
      <dsp:spPr>
        <a:xfrm rot="10800000">
          <a:off x="912264" y="1772428"/>
          <a:ext cx="2944620" cy="682296"/>
        </a:xfrm>
        <a:prstGeom prst="homePlate">
          <a:avLst/>
        </a:prstGeom>
        <a:noFill/>
        <a:ln w="28575"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74" tIns="53340" rIns="99568" bIns="53340" numCol="1" spcCol="1270" anchor="ctr" anchorCtr="0">
          <a:noAutofit/>
        </a:bodyPr>
        <a:lstStyle/>
        <a:p>
          <a:pPr marL="0" lvl="0" indent="0" algn="l" defTabSz="622300">
            <a:lnSpc>
              <a:spcPct val="90000"/>
            </a:lnSpc>
            <a:spcBef>
              <a:spcPct val="0"/>
            </a:spcBef>
            <a:spcAft>
              <a:spcPct val="35000"/>
            </a:spcAft>
            <a:buNone/>
          </a:pPr>
          <a:r>
            <a:rPr lang="en-GB" sz="1400" kern="1200" noProof="0" dirty="0">
              <a:solidFill>
                <a:schemeClr val="tx1"/>
              </a:solidFill>
              <a:latin typeface="Verdana" panose="020B0604030504040204" pitchFamily="34" charset="0"/>
              <a:ea typeface="Verdana" panose="020B0604030504040204" pitchFamily="34" charset="0"/>
            </a:rPr>
            <a:t>Trouble concentrating </a:t>
          </a:r>
        </a:p>
      </dsp:txBody>
      <dsp:txXfrm rot="10800000">
        <a:off x="1082838" y="1772428"/>
        <a:ext cx="2774046" cy="682296"/>
      </dsp:txXfrm>
    </dsp:sp>
    <dsp:sp modelId="{7D206E6B-7625-4DD0-BCF2-B6E3D1CE6D91}">
      <dsp:nvSpPr>
        <dsp:cNvPr id="0" name=""/>
        <dsp:cNvSpPr/>
      </dsp:nvSpPr>
      <dsp:spPr>
        <a:xfrm>
          <a:off x="571115" y="1772428"/>
          <a:ext cx="682296" cy="68229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5D902-036F-49C4-A9FB-7BD7B286B0C3}">
      <dsp:nvSpPr>
        <dsp:cNvPr id="0" name=""/>
        <dsp:cNvSpPr/>
      </dsp:nvSpPr>
      <dsp:spPr>
        <a:xfrm>
          <a:off x="6413" y="1120003"/>
          <a:ext cx="2770160" cy="2067866"/>
        </a:xfrm>
        <a:prstGeom prst="round2SameRect">
          <a:avLst>
            <a:gd name="adj1" fmla="val 8000"/>
            <a:gd name="adj2" fmla="val 0"/>
          </a:avLst>
        </a:prstGeom>
        <a:solidFill>
          <a:schemeClr val="bg1"/>
        </a:solidFill>
        <a:ln w="1905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lr>
              <a:schemeClr val="accent6"/>
            </a:buClr>
            <a:buSzPct val="100000"/>
            <a:buFont typeface="Arial" panose="020B0604020202020204" pitchFamily="34" charset="0"/>
            <a:buChar char="•"/>
          </a:pPr>
          <a:r>
            <a:rPr lang="en-GB" sz="1700" kern="1200" dirty="0">
              <a:latin typeface="Verdana" panose="020B0604030504040204" pitchFamily="34" charset="0"/>
              <a:ea typeface="Verdana" panose="020B0604030504040204" pitchFamily="34" charset="0"/>
            </a:rPr>
            <a:t>4 </a:t>
          </a:r>
          <a:r>
            <a:rPr lang="en-GB" sz="1700" kern="1200" dirty="0">
              <a:solidFill>
                <a:schemeClr val="tx1"/>
              </a:solidFill>
              <a:latin typeface="Verdana" panose="020B0604030504040204" pitchFamily="34" charset="0"/>
              <a:ea typeface="Verdana" panose="020B0604030504040204" pitchFamily="34" charset="0"/>
            </a:rPr>
            <a:t>short-term</a:t>
          </a:r>
          <a:r>
            <a:rPr lang="en-GB" sz="1700" kern="1200" dirty="0">
              <a:latin typeface="Verdana" panose="020B0604030504040204" pitchFamily="34" charset="0"/>
              <a:ea typeface="Verdana" panose="020B0604030504040204" pitchFamily="34" charset="0"/>
            </a:rPr>
            <a:t>, randomized, 6-week double-blind, placebo-controlled studies</a:t>
          </a:r>
        </a:p>
        <a:p>
          <a:pPr marL="171450" lvl="1" indent="-171450" algn="l" defTabSz="755650">
            <a:lnSpc>
              <a:spcPct val="90000"/>
            </a:lnSpc>
            <a:spcBef>
              <a:spcPct val="0"/>
            </a:spcBef>
            <a:spcAft>
              <a:spcPct val="15000"/>
            </a:spcAft>
            <a:buClr>
              <a:schemeClr val="accent6"/>
            </a:buClr>
            <a:buFont typeface="Arial" panose="020B0604020202020204" pitchFamily="34" charset="0"/>
            <a:buChar char="•"/>
          </a:pPr>
          <a:r>
            <a:rPr lang="en-GB" sz="1700" kern="1200" dirty="0">
              <a:latin typeface="Verdana" panose="020B0604030504040204" pitchFamily="34" charset="0"/>
              <a:ea typeface="Verdana" panose="020B0604030504040204" pitchFamily="34" charset="0"/>
            </a:rPr>
            <a:t>4 long-term, 48-week open- label, flexible-dose safety studies</a:t>
          </a:r>
        </a:p>
      </dsp:txBody>
      <dsp:txXfrm>
        <a:off x="54866" y="1168456"/>
        <a:ext cx="2673254" cy="2019413"/>
      </dsp:txXfrm>
    </dsp:sp>
    <dsp:sp modelId="{035EDB1C-5F91-407E-842B-37AE189EFA52}">
      <dsp:nvSpPr>
        <dsp:cNvPr id="0" name=""/>
        <dsp:cNvSpPr/>
      </dsp:nvSpPr>
      <dsp:spPr>
        <a:xfrm>
          <a:off x="6413" y="3187869"/>
          <a:ext cx="2770160" cy="889182"/>
        </a:xfrm>
        <a:prstGeom prst="rect">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hu-HU" sz="1600" b="1" kern="1200" dirty="0">
              <a:latin typeface="Verdana" panose="020B0604030504040204" pitchFamily="34" charset="0"/>
              <a:ea typeface="Verdana" panose="020B0604030504040204" pitchFamily="34" charset="0"/>
            </a:rPr>
            <a:t>Data</a:t>
          </a:r>
          <a:endParaRPr lang="en-GB" sz="1600" b="1" kern="1200" dirty="0">
            <a:latin typeface="Verdana" panose="020B0604030504040204" pitchFamily="34" charset="0"/>
            <a:ea typeface="Verdana" panose="020B0604030504040204" pitchFamily="34" charset="0"/>
          </a:endParaRPr>
        </a:p>
      </dsp:txBody>
      <dsp:txXfrm>
        <a:off x="6413" y="3187869"/>
        <a:ext cx="1950817" cy="889182"/>
      </dsp:txXfrm>
    </dsp:sp>
    <dsp:sp modelId="{AFE1D017-D9B8-4216-8783-36C87E8AC192}">
      <dsp:nvSpPr>
        <dsp:cNvPr id="0" name=""/>
        <dsp:cNvSpPr/>
      </dsp:nvSpPr>
      <dsp:spPr>
        <a:xfrm>
          <a:off x="2035594" y="3329107"/>
          <a:ext cx="969556" cy="969556"/>
        </a:xfrm>
        <a:prstGeom prst="ellipse">
          <a:avLst/>
        </a:prstGeom>
        <a:solidFill>
          <a:srgbClr val="A5A5A5"/>
        </a:solidFill>
        <a:ln w="12700" cap="flat" cmpd="sng" algn="ctr">
          <a:solidFill>
            <a:schemeClr val="accent3">
              <a:alpha val="90000"/>
            </a:schemeClr>
          </a:solidFill>
          <a:prstDash val="solid"/>
          <a:miter lim="800000"/>
        </a:ln>
        <a:effectLst/>
      </dsp:spPr>
      <dsp:style>
        <a:lnRef idx="2">
          <a:scrgbClr r="0" g="0" b="0"/>
        </a:lnRef>
        <a:fillRef idx="1">
          <a:scrgbClr r="0" g="0" b="0"/>
        </a:fillRef>
        <a:effectRef idx="0">
          <a:scrgbClr r="0" g="0" b="0"/>
        </a:effectRef>
        <a:fontRef idx="minor"/>
      </dsp:style>
    </dsp:sp>
    <dsp:sp modelId="{0A88B4D4-FBB0-4547-9D01-29A1FD93F44C}">
      <dsp:nvSpPr>
        <dsp:cNvPr id="0" name=""/>
        <dsp:cNvSpPr/>
      </dsp:nvSpPr>
      <dsp:spPr>
        <a:xfrm>
          <a:off x="3245351" y="1120003"/>
          <a:ext cx="2770160" cy="2067866"/>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lr>
              <a:schemeClr val="tx2"/>
            </a:buClr>
            <a:buSzPct val="100000"/>
            <a:buFont typeface="Arial" panose="020B0604020202020204" pitchFamily="34" charset="0"/>
            <a:buChar char="•"/>
          </a:pPr>
          <a:r>
            <a:rPr lang="en-GB" sz="1700" kern="1200" dirty="0">
              <a:solidFill>
                <a:schemeClr val="tx1"/>
              </a:solidFill>
              <a:latin typeface="Verdana" panose="020B0604030504040204" pitchFamily="34" charset="0"/>
              <a:ea typeface="Verdana" panose="020B0604030504040204" pitchFamily="34" charset="0"/>
            </a:rPr>
            <a:t>Adult schizophrenia patients (18-65 years) according to DSM-IV</a:t>
          </a:r>
        </a:p>
        <a:p>
          <a:pPr marL="171450" lvl="1" indent="-171450" algn="l" defTabSz="755650">
            <a:lnSpc>
              <a:spcPct val="90000"/>
            </a:lnSpc>
            <a:spcBef>
              <a:spcPct val="0"/>
            </a:spcBef>
            <a:spcAft>
              <a:spcPct val="15000"/>
            </a:spcAft>
            <a:buClr>
              <a:schemeClr val="tx2"/>
            </a:buClr>
            <a:buFont typeface="Arial" panose="020B0604020202020204" pitchFamily="34" charset="0"/>
            <a:buChar char="•"/>
          </a:pPr>
          <a:r>
            <a:rPr lang="hu-HU" sz="1700" kern="1200" dirty="0">
              <a:solidFill>
                <a:schemeClr val="tx1"/>
              </a:solidFill>
              <a:latin typeface="Verdana" panose="020B0604030504040204" pitchFamily="34" charset="0"/>
              <a:ea typeface="Verdana" panose="020B0604030504040204" pitchFamily="34" charset="0"/>
            </a:rPr>
            <a:t>C</a:t>
          </a:r>
          <a:r>
            <a:rPr lang="en-GB" sz="1700" kern="1200" dirty="0" err="1">
              <a:solidFill>
                <a:schemeClr val="tx1"/>
              </a:solidFill>
              <a:latin typeface="Verdana" panose="020B0604030504040204" pitchFamily="34" charset="0"/>
              <a:ea typeface="Verdana" panose="020B0604030504040204" pitchFamily="34" charset="0"/>
            </a:rPr>
            <a:t>urrent</a:t>
          </a:r>
          <a:r>
            <a:rPr lang="en-GB" sz="1700" kern="1200" dirty="0">
              <a:solidFill>
                <a:schemeClr val="tx1"/>
              </a:solidFill>
              <a:latin typeface="Verdana" panose="020B0604030504040204" pitchFamily="34" charset="0"/>
              <a:ea typeface="Verdana" panose="020B0604030504040204" pitchFamily="34" charset="0"/>
            </a:rPr>
            <a:t> exacerbation of symptoms</a:t>
          </a:r>
        </a:p>
      </dsp:txBody>
      <dsp:txXfrm>
        <a:off x="3293804" y="1168456"/>
        <a:ext cx="2673254" cy="2019413"/>
      </dsp:txXfrm>
    </dsp:sp>
    <dsp:sp modelId="{F9C0E31C-57A6-499A-848F-0C2B0B833C6A}">
      <dsp:nvSpPr>
        <dsp:cNvPr id="0" name=""/>
        <dsp:cNvSpPr/>
      </dsp:nvSpPr>
      <dsp:spPr>
        <a:xfrm>
          <a:off x="3245351" y="3187869"/>
          <a:ext cx="2770160" cy="889182"/>
        </a:xfrm>
        <a:prstGeom prst="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latin typeface="Verdana" panose="020B0604030504040204" pitchFamily="34" charset="0"/>
              <a:ea typeface="Verdana" panose="020B0604030504040204" pitchFamily="34" charset="0"/>
            </a:rPr>
            <a:t>Patient population</a:t>
          </a:r>
        </a:p>
      </dsp:txBody>
      <dsp:txXfrm>
        <a:off x="3245351" y="3187869"/>
        <a:ext cx="1950817" cy="889182"/>
      </dsp:txXfrm>
    </dsp:sp>
    <dsp:sp modelId="{5A5F295C-929B-4748-82CD-A22DC1F53E72}">
      <dsp:nvSpPr>
        <dsp:cNvPr id="0" name=""/>
        <dsp:cNvSpPr/>
      </dsp:nvSpPr>
      <dsp:spPr>
        <a:xfrm>
          <a:off x="5274532" y="3329107"/>
          <a:ext cx="969556" cy="969556"/>
        </a:xfrm>
        <a:prstGeom prst="ellipse">
          <a:avLst/>
        </a:prstGeom>
        <a:solidFill>
          <a:srgbClr val="00AFAA"/>
        </a:solidFill>
        <a:ln w="12700"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sp>
    <dsp:sp modelId="{143F0D07-95BF-4839-8312-439CA28171D6}">
      <dsp:nvSpPr>
        <dsp:cNvPr id="0" name=""/>
        <dsp:cNvSpPr/>
      </dsp:nvSpPr>
      <dsp:spPr>
        <a:xfrm>
          <a:off x="6484289" y="1120003"/>
          <a:ext cx="2770160" cy="2067866"/>
        </a:xfrm>
        <a:prstGeom prst="round2SameRect">
          <a:avLst>
            <a:gd name="adj1" fmla="val 8000"/>
            <a:gd name="adj2" fmla="val 0"/>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90000"/>
            </a:lnSpc>
            <a:spcBef>
              <a:spcPct val="0"/>
            </a:spcBef>
            <a:spcAft>
              <a:spcPct val="15000"/>
            </a:spcAft>
            <a:buClr>
              <a:schemeClr val="accent3"/>
            </a:buClr>
            <a:buSzPct val="100000"/>
            <a:buFont typeface="Arial" panose="020B0604020202020204" pitchFamily="34" charset="0"/>
            <a:buChar char="•"/>
          </a:pPr>
          <a:r>
            <a:rPr lang="hu-HU" sz="1700" kern="1200" dirty="0">
              <a:latin typeface="Verdana" panose="020B0604030504040204" pitchFamily="34" charset="0"/>
              <a:ea typeface="Verdana" panose="020B0604030504040204" pitchFamily="34" charset="0"/>
            </a:rPr>
            <a:t>A</a:t>
          </a:r>
          <a:r>
            <a:rPr lang="en-GB" sz="1700" kern="1200" dirty="0" err="1">
              <a:latin typeface="Verdana" panose="020B0604030504040204" pitchFamily="34" charset="0"/>
              <a:ea typeface="Verdana" panose="020B0604030504040204" pitchFamily="34" charset="0"/>
            </a:rPr>
            <a:t>dverse</a:t>
          </a:r>
          <a:r>
            <a:rPr lang="en-GB" sz="1700" kern="1200" dirty="0">
              <a:latin typeface="Verdana" panose="020B0604030504040204" pitchFamily="34" charset="0"/>
              <a:ea typeface="Verdana" panose="020B0604030504040204" pitchFamily="34" charset="0"/>
            </a:rPr>
            <a:t> event (AE) recordings, clinical laboratory tests, vital sign parameters, weight changes, and electrocardiograms (ECGs)</a:t>
          </a:r>
        </a:p>
      </dsp:txBody>
      <dsp:txXfrm>
        <a:off x="6532742" y="1168456"/>
        <a:ext cx="2673254" cy="2019413"/>
      </dsp:txXfrm>
    </dsp:sp>
    <dsp:sp modelId="{D1D47C17-19BA-448A-B785-0A01E418C9CC}">
      <dsp:nvSpPr>
        <dsp:cNvPr id="0" name=""/>
        <dsp:cNvSpPr/>
      </dsp:nvSpPr>
      <dsp:spPr>
        <a:xfrm>
          <a:off x="6484289" y="3187869"/>
          <a:ext cx="2770160" cy="889182"/>
        </a:xfrm>
        <a:prstGeom prst="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GB" sz="1600" b="1" kern="1200" noProof="0" dirty="0">
              <a:latin typeface="Verdana" panose="020B0604030504040204" pitchFamily="34" charset="0"/>
              <a:ea typeface="Verdana" panose="020B0604030504040204" pitchFamily="34" charset="0"/>
            </a:rPr>
            <a:t>Adverse events </a:t>
          </a:r>
        </a:p>
      </dsp:txBody>
      <dsp:txXfrm>
        <a:off x="6484289" y="3187869"/>
        <a:ext cx="1950817" cy="889182"/>
      </dsp:txXfrm>
    </dsp:sp>
    <dsp:sp modelId="{0FF48AFE-BB19-4BBE-9578-4709C21CE624}">
      <dsp:nvSpPr>
        <dsp:cNvPr id="0" name=""/>
        <dsp:cNvSpPr/>
      </dsp:nvSpPr>
      <dsp:spPr>
        <a:xfrm>
          <a:off x="8513470" y="3329107"/>
          <a:ext cx="969556" cy="969556"/>
        </a:xfrm>
        <a:prstGeom prst="ellipse">
          <a:avLst/>
        </a:prstGeom>
        <a:solidFill>
          <a:srgbClr val="5A5A5A"/>
        </a:solidFill>
        <a:ln w="12700" cap="flat" cmpd="sng" algn="ctr">
          <a:solidFill>
            <a:schemeClr val="accent6">
              <a:alpha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086B5-B748-4B4E-9C64-430B7F2228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BE1C49F-229C-4290-8207-E6624AEE40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D1A02B-C877-44DA-B308-858B91D309A1}" type="datetimeFigureOut">
              <a:rPr lang="en-GB" smtClean="0"/>
              <a:t>24/06/2021</a:t>
            </a:fld>
            <a:endParaRPr lang="en-GB"/>
          </a:p>
        </p:txBody>
      </p:sp>
      <p:sp>
        <p:nvSpPr>
          <p:cNvPr id="4" name="Footer Placeholder 3">
            <a:extLst>
              <a:ext uri="{FF2B5EF4-FFF2-40B4-BE49-F238E27FC236}">
                <a16:creationId xmlns:a16="http://schemas.microsoft.com/office/drawing/2014/main" id="{6E2693D1-81F8-4FA3-800C-C8E8479329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0E0D3F8-AC3D-4BDF-B330-703EEA4FF9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8F9750-C9E4-4FC3-9B8C-F8DD05B47DF7}" type="slidenum">
              <a:rPr lang="en-GB" smtClean="0"/>
              <a:t>‹#›</a:t>
            </a:fld>
            <a:endParaRPr lang="en-GB"/>
          </a:p>
        </p:txBody>
      </p:sp>
    </p:spTree>
    <p:extLst>
      <p:ext uri="{BB962C8B-B14F-4D97-AF65-F5344CB8AC3E}">
        <p14:creationId xmlns:p14="http://schemas.microsoft.com/office/powerpoint/2010/main" val="35655550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B53FC-57D4-4560-A6BB-CCCD68FC45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F5CABE-A08E-4C3B-A879-C191C5E4F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BC7F90-9703-4CEA-96C8-7A73CE391EDA}"/>
              </a:ext>
            </a:extLst>
          </p:cNvPr>
          <p:cNvSpPr>
            <a:spLocks noGrp="1"/>
          </p:cNvSpPr>
          <p:nvPr>
            <p:ph type="dt" sz="half" idx="10"/>
          </p:nvPr>
        </p:nvSpPr>
        <p:spPr/>
        <p:txBody>
          <a:bodyPr/>
          <a:lstStyle/>
          <a:p>
            <a:fld id="{2E0D8BC2-102B-4531-9915-7BDACAE3F6AE}" type="datetimeFigureOut">
              <a:rPr lang="en-GB" smtClean="0"/>
              <a:t>24/06/2021</a:t>
            </a:fld>
            <a:endParaRPr lang="en-GB"/>
          </a:p>
        </p:txBody>
      </p:sp>
      <p:sp>
        <p:nvSpPr>
          <p:cNvPr id="5" name="Footer Placeholder 4">
            <a:extLst>
              <a:ext uri="{FF2B5EF4-FFF2-40B4-BE49-F238E27FC236}">
                <a16:creationId xmlns:a16="http://schemas.microsoft.com/office/drawing/2014/main" id="{1DE35C10-02D7-4BBE-BA9D-B137A93152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FF9DE5-0F5C-480D-AA44-C6250E9DE531}"/>
              </a:ext>
            </a:extLst>
          </p:cNvPr>
          <p:cNvSpPr>
            <a:spLocks noGrp="1"/>
          </p:cNvSpPr>
          <p:nvPr>
            <p:ph type="sldNum" sz="quarter" idx="12"/>
          </p:nvPr>
        </p:nvSpPr>
        <p:spPr/>
        <p:txBody>
          <a:bodyPr/>
          <a:lstStyle/>
          <a:p>
            <a:fld id="{73315308-5CA1-44F7-BA92-F84C217B64AC}" type="slidenum">
              <a:rPr lang="en-GB" smtClean="0"/>
              <a:t>‹#›</a:t>
            </a:fld>
            <a:endParaRPr lang="en-GB"/>
          </a:p>
        </p:txBody>
      </p:sp>
    </p:spTree>
    <p:extLst>
      <p:ext uri="{BB962C8B-B14F-4D97-AF65-F5344CB8AC3E}">
        <p14:creationId xmlns:p14="http://schemas.microsoft.com/office/powerpoint/2010/main" val="3412360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3D5184-0405-4106-9B0E-1DBD9780D6A2}"/>
              </a:ext>
            </a:extLst>
          </p:cNvPr>
          <p:cNvSpPr>
            <a:spLocks noGrp="1"/>
          </p:cNvSpPr>
          <p:nvPr>
            <p:ph type="dt" sz="half" idx="10"/>
          </p:nvPr>
        </p:nvSpPr>
        <p:spPr/>
        <p:txBody>
          <a:bodyPr/>
          <a:lstStyle/>
          <a:p>
            <a:fld id="{2E0D8BC2-102B-4531-9915-7BDACAE3F6AE}" type="datetimeFigureOut">
              <a:rPr lang="en-GB" smtClean="0"/>
              <a:t>24/06/2021</a:t>
            </a:fld>
            <a:endParaRPr lang="en-GB"/>
          </a:p>
        </p:txBody>
      </p:sp>
      <p:sp>
        <p:nvSpPr>
          <p:cNvPr id="3" name="Footer Placeholder 2">
            <a:extLst>
              <a:ext uri="{FF2B5EF4-FFF2-40B4-BE49-F238E27FC236}">
                <a16:creationId xmlns:a16="http://schemas.microsoft.com/office/drawing/2014/main" id="{AAFD0899-86E6-4207-8057-F450FF18D8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4044BE-CCF2-4943-837C-621236BE4FA3}"/>
              </a:ext>
            </a:extLst>
          </p:cNvPr>
          <p:cNvSpPr>
            <a:spLocks noGrp="1"/>
          </p:cNvSpPr>
          <p:nvPr>
            <p:ph type="sldNum" sz="quarter" idx="12"/>
          </p:nvPr>
        </p:nvSpPr>
        <p:spPr/>
        <p:txBody>
          <a:bodyPr/>
          <a:lstStyle/>
          <a:p>
            <a:fld id="{73315308-5CA1-44F7-BA92-F84C217B64AC}" type="slidenum">
              <a:rPr lang="en-GB" smtClean="0"/>
              <a:t>‹#›</a:t>
            </a:fld>
            <a:endParaRPr lang="en-GB"/>
          </a:p>
        </p:txBody>
      </p:sp>
      <p:sp>
        <p:nvSpPr>
          <p:cNvPr id="5" name="Rectangle 4">
            <a:extLst>
              <a:ext uri="{FF2B5EF4-FFF2-40B4-BE49-F238E27FC236}">
                <a16:creationId xmlns:a16="http://schemas.microsoft.com/office/drawing/2014/main" id="{44E3BC34-F79A-430A-90B8-72B4EC8FB077}"/>
              </a:ext>
            </a:extLst>
          </p:cNvPr>
          <p:cNvSpPr/>
          <p:nvPr userDrawn="1"/>
        </p:nvSpPr>
        <p:spPr>
          <a:xfrm>
            <a:off x="-2" y="6111240"/>
            <a:ext cx="12192001" cy="74676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E82F0C02-04CF-4F8F-8D7F-4E2AEF009687}"/>
              </a:ext>
            </a:extLst>
          </p:cNvPr>
          <p:cNvGrpSpPr/>
          <p:nvPr userDrawn="1"/>
        </p:nvGrpSpPr>
        <p:grpSpPr>
          <a:xfrm rot="5400000">
            <a:off x="-3522468" y="3371676"/>
            <a:ext cx="8119786" cy="376868"/>
            <a:chOff x="5514008" y="974151"/>
            <a:chExt cx="6000083" cy="293764"/>
          </a:xfrm>
          <a:solidFill>
            <a:srgbClr val="00737D"/>
          </a:solidFill>
        </p:grpSpPr>
        <p:sp>
          <p:nvSpPr>
            <p:cNvPr id="8" name="Freeform: Shape 7">
              <a:extLst>
                <a:ext uri="{FF2B5EF4-FFF2-40B4-BE49-F238E27FC236}">
                  <a16:creationId xmlns:a16="http://schemas.microsoft.com/office/drawing/2014/main" id="{42025D9D-E201-4E27-B521-3B427BC7C3FA}"/>
                </a:ext>
              </a:extLst>
            </p:cNvPr>
            <p:cNvSpPr/>
            <p:nvPr/>
          </p:nvSpPr>
          <p:spPr>
            <a:xfrm rot="15880481">
              <a:off x="8802643" y="-334056"/>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8">
              <a:extLst>
                <a:ext uri="{FF2B5EF4-FFF2-40B4-BE49-F238E27FC236}">
                  <a16:creationId xmlns:a16="http://schemas.microsoft.com/office/drawing/2014/main" id="{F40D872A-92FE-4B42-AFE9-D429A1061F5F}"/>
                </a:ext>
              </a:extLst>
            </p:cNvPr>
            <p:cNvSpPr/>
            <p:nvPr/>
          </p:nvSpPr>
          <p:spPr>
            <a:xfrm rot="15880481">
              <a:off x="6822215" y="-334055"/>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54B300E8-DAD6-490D-86B7-0DAE5BFFD59D}"/>
                </a:ext>
              </a:extLst>
            </p:cNvPr>
            <p:cNvSpPr/>
            <p:nvPr/>
          </p:nvSpPr>
          <p:spPr>
            <a:xfrm rot="15880481">
              <a:off x="9912122" y="-334054"/>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0BAA42A7-9BFF-4BDB-8964-8B4E0F5D063F}"/>
              </a:ext>
            </a:extLst>
          </p:cNvPr>
          <p:cNvGrpSpPr/>
          <p:nvPr userDrawn="1"/>
        </p:nvGrpSpPr>
        <p:grpSpPr>
          <a:xfrm rot="5400000">
            <a:off x="-3827862" y="4255596"/>
            <a:ext cx="8119786" cy="376868"/>
            <a:chOff x="5514008" y="974151"/>
            <a:chExt cx="6000083" cy="293764"/>
          </a:xfrm>
          <a:solidFill>
            <a:srgbClr val="E19669"/>
          </a:solidFill>
        </p:grpSpPr>
        <p:sp>
          <p:nvSpPr>
            <p:cNvPr id="12" name="Freeform: Shape 11">
              <a:extLst>
                <a:ext uri="{FF2B5EF4-FFF2-40B4-BE49-F238E27FC236}">
                  <a16:creationId xmlns:a16="http://schemas.microsoft.com/office/drawing/2014/main" id="{0EA69038-63F5-4726-9B44-43AD3669E000}"/>
                </a:ext>
              </a:extLst>
            </p:cNvPr>
            <p:cNvSpPr/>
            <p:nvPr/>
          </p:nvSpPr>
          <p:spPr>
            <a:xfrm rot="15880481">
              <a:off x="8802643" y="-334056"/>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id="{38CA6655-D665-4552-871A-9D4814BE809C}"/>
                </a:ext>
              </a:extLst>
            </p:cNvPr>
            <p:cNvSpPr/>
            <p:nvPr/>
          </p:nvSpPr>
          <p:spPr>
            <a:xfrm rot="15880481">
              <a:off x="6822215" y="-334055"/>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id="{75128A4C-63B6-49D4-973B-332CA084D141}"/>
                </a:ext>
              </a:extLst>
            </p:cNvPr>
            <p:cNvSpPr/>
            <p:nvPr/>
          </p:nvSpPr>
          <p:spPr>
            <a:xfrm rot="15880481">
              <a:off x="9912122" y="-334054"/>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extBox 14">
            <a:extLst>
              <a:ext uri="{FF2B5EF4-FFF2-40B4-BE49-F238E27FC236}">
                <a16:creationId xmlns:a16="http://schemas.microsoft.com/office/drawing/2014/main" id="{7B805C94-42B8-456F-A0DC-830E7DA3F02D}"/>
              </a:ext>
            </a:extLst>
          </p:cNvPr>
          <p:cNvSpPr txBox="1"/>
          <p:nvPr userDrawn="1"/>
        </p:nvSpPr>
        <p:spPr>
          <a:xfrm>
            <a:off x="9786019" y="6330731"/>
            <a:ext cx="2238934" cy="307777"/>
          </a:xfrm>
          <a:prstGeom prst="rect">
            <a:avLst/>
          </a:prstGeom>
          <a:noFill/>
        </p:spPr>
        <p:txBody>
          <a:bodyPr wrap="square" rtlCol="0">
            <a:spAutoFit/>
          </a:bodyPr>
          <a:lstStyle/>
          <a:p>
            <a:pPr algn="ctr"/>
            <a:r>
              <a:rPr lang="hu-HU" sz="1400" b="1" dirty="0">
                <a:solidFill>
                  <a:schemeClr val="bg1"/>
                </a:solidFill>
                <a:latin typeface="Verdana" panose="020B0604030504040204" pitchFamily="34" charset="0"/>
                <a:ea typeface="Verdana" panose="020B0604030504040204" pitchFamily="34" charset="0"/>
              </a:rPr>
              <a:t>WFSBP</a:t>
            </a:r>
            <a:r>
              <a:rPr lang="en-GB" sz="1400" b="1" dirty="0">
                <a:solidFill>
                  <a:schemeClr val="bg1"/>
                </a:solidFill>
                <a:latin typeface="Verdana" panose="020B0604030504040204" pitchFamily="34" charset="0"/>
                <a:ea typeface="Verdana" panose="020B0604030504040204" pitchFamily="34" charset="0"/>
              </a:rPr>
              <a:t> 2021 Virtual </a:t>
            </a:r>
          </a:p>
        </p:txBody>
      </p:sp>
      <p:sp>
        <p:nvSpPr>
          <p:cNvPr id="17" name="Text Placeholder 16">
            <a:extLst>
              <a:ext uri="{FF2B5EF4-FFF2-40B4-BE49-F238E27FC236}">
                <a16:creationId xmlns:a16="http://schemas.microsoft.com/office/drawing/2014/main" id="{05D9C006-B6FE-4DBB-88CF-451AF2C6F257}"/>
              </a:ext>
            </a:extLst>
          </p:cNvPr>
          <p:cNvSpPr>
            <a:spLocks noGrp="1"/>
          </p:cNvSpPr>
          <p:nvPr>
            <p:ph type="body" sz="quarter" idx="13"/>
          </p:nvPr>
        </p:nvSpPr>
        <p:spPr>
          <a:xfrm>
            <a:off x="838200" y="544852"/>
            <a:ext cx="9293225" cy="814387"/>
          </a:xfrm>
        </p:spPr>
        <p:txBody>
          <a:bodyPr/>
          <a:lstStyle>
            <a:lvl1pPr marL="0" indent="0">
              <a:buNone/>
              <a:defRPr b="1">
                <a:latin typeface="Verdana" panose="020B0604030504040204" pitchFamily="34" charset="0"/>
                <a:ea typeface="Verdana" panose="020B0604030504040204" pitchFamily="34" charset="0"/>
              </a:defRPr>
            </a:lvl1pPr>
            <a:lvl2pPr marL="457200" indent="0">
              <a:buNone/>
              <a:defRPr>
                <a:latin typeface="Verdana" panose="020B0604030504040204" pitchFamily="34" charset="0"/>
                <a:ea typeface="Verdana" panose="020B0604030504040204" pitchFamily="34" charset="0"/>
              </a:defRPr>
            </a:lvl2pPr>
            <a:lvl3pPr marL="914400" indent="0">
              <a:buNone/>
              <a:defRPr>
                <a:latin typeface="Verdana" panose="020B0604030504040204" pitchFamily="34" charset="0"/>
                <a:ea typeface="Verdana" panose="020B0604030504040204" pitchFamily="34" charset="0"/>
              </a:defRPr>
            </a:lvl3pPr>
            <a:lvl4pPr marL="1371600" indent="0">
              <a:buNone/>
              <a:defRPr>
                <a:latin typeface="Verdana" panose="020B0604030504040204" pitchFamily="34" charset="0"/>
                <a:ea typeface="Verdana" panose="020B0604030504040204" pitchFamily="34" charset="0"/>
              </a:defRPr>
            </a:lvl4pPr>
            <a:lvl5pPr marL="1828800" indent="0">
              <a:buNone/>
              <a:defRPr>
                <a:latin typeface="Verdana" panose="020B0604030504040204" pitchFamily="34" charset="0"/>
                <a:ea typeface="Verdana" panose="020B0604030504040204" pitchFamily="34" charset="0"/>
              </a:defRPr>
            </a:lvl5pPr>
          </a:lstStyle>
          <a:p>
            <a:pPr lvl="0"/>
            <a:r>
              <a:rPr lang="en-US" dirty="0"/>
              <a:t>Click to edit Master text style</a:t>
            </a:r>
          </a:p>
        </p:txBody>
      </p:sp>
      <p:sp>
        <p:nvSpPr>
          <p:cNvPr id="18" name="Text Placeholder 16">
            <a:extLst>
              <a:ext uri="{FF2B5EF4-FFF2-40B4-BE49-F238E27FC236}">
                <a16:creationId xmlns:a16="http://schemas.microsoft.com/office/drawing/2014/main" id="{D3BCD4A9-E585-4F3E-AA34-C2A7CFEF8773}"/>
              </a:ext>
            </a:extLst>
          </p:cNvPr>
          <p:cNvSpPr>
            <a:spLocks noGrp="1"/>
          </p:cNvSpPr>
          <p:nvPr>
            <p:ph type="body" sz="quarter" idx="14"/>
          </p:nvPr>
        </p:nvSpPr>
        <p:spPr>
          <a:xfrm>
            <a:off x="838199" y="1561236"/>
            <a:ext cx="9293225" cy="4321213"/>
          </a:xfrm>
        </p:spPr>
        <p:txBody>
          <a:bodyPr>
            <a:normAutofit/>
          </a:bodyPr>
          <a:lstStyle>
            <a:lvl1pPr marL="0" indent="0">
              <a:buNone/>
              <a:defRPr sz="1600" b="0">
                <a:latin typeface="Verdana" panose="020B0604030504040204" pitchFamily="34" charset="0"/>
                <a:ea typeface="Verdana" panose="020B0604030504040204" pitchFamily="34" charset="0"/>
              </a:defRPr>
            </a:lvl1pPr>
            <a:lvl2pPr marL="457200" indent="0">
              <a:buNone/>
              <a:defRPr>
                <a:latin typeface="Verdana" panose="020B0604030504040204" pitchFamily="34" charset="0"/>
                <a:ea typeface="Verdana" panose="020B0604030504040204" pitchFamily="34" charset="0"/>
              </a:defRPr>
            </a:lvl2pPr>
            <a:lvl3pPr marL="914400" indent="0">
              <a:buNone/>
              <a:defRPr>
                <a:latin typeface="Verdana" panose="020B0604030504040204" pitchFamily="34" charset="0"/>
                <a:ea typeface="Verdana" panose="020B0604030504040204" pitchFamily="34" charset="0"/>
              </a:defRPr>
            </a:lvl3pPr>
            <a:lvl4pPr marL="1371600" indent="0">
              <a:buNone/>
              <a:defRPr>
                <a:latin typeface="Verdana" panose="020B0604030504040204" pitchFamily="34" charset="0"/>
                <a:ea typeface="Verdana" panose="020B0604030504040204" pitchFamily="34" charset="0"/>
              </a:defRPr>
            </a:lvl4pPr>
            <a:lvl5pPr marL="1828800" indent="0">
              <a:buNone/>
              <a:defRPr>
                <a:latin typeface="Verdana" panose="020B0604030504040204" pitchFamily="34" charset="0"/>
                <a:ea typeface="Verdana" panose="020B0604030504040204" pitchFamily="34" charset="0"/>
              </a:defRPr>
            </a:lvl5pPr>
          </a:lstStyle>
          <a:p>
            <a:pPr lvl="0"/>
            <a:r>
              <a:rPr lang="en-US" dirty="0"/>
              <a:t>Click to edit Master text style</a:t>
            </a:r>
          </a:p>
        </p:txBody>
      </p:sp>
    </p:spTree>
    <p:extLst>
      <p:ext uri="{BB962C8B-B14F-4D97-AF65-F5344CB8AC3E}">
        <p14:creationId xmlns:p14="http://schemas.microsoft.com/office/powerpoint/2010/main" val="267135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EE6B-FCDF-41A5-8FDD-13C0DF5CF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047A62-1336-49F1-9AAB-FEAD6E0FA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155F99-BF5C-43B3-BD9C-EFEAB62F8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1B7EEC-80DF-4BE3-ADC1-ADA03C18ECA6}"/>
              </a:ext>
            </a:extLst>
          </p:cNvPr>
          <p:cNvSpPr>
            <a:spLocks noGrp="1"/>
          </p:cNvSpPr>
          <p:nvPr>
            <p:ph type="dt" sz="half" idx="10"/>
          </p:nvPr>
        </p:nvSpPr>
        <p:spPr/>
        <p:txBody>
          <a:bodyPr/>
          <a:lstStyle/>
          <a:p>
            <a:fld id="{2E0D8BC2-102B-4531-9915-7BDACAE3F6AE}" type="datetimeFigureOut">
              <a:rPr lang="en-GB" smtClean="0"/>
              <a:t>24/06/2021</a:t>
            </a:fld>
            <a:endParaRPr lang="en-GB"/>
          </a:p>
        </p:txBody>
      </p:sp>
      <p:sp>
        <p:nvSpPr>
          <p:cNvPr id="6" name="Footer Placeholder 5">
            <a:extLst>
              <a:ext uri="{FF2B5EF4-FFF2-40B4-BE49-F238E27FC236}">
                <a16:creationId xmlns:a16="http://schemas.microsoft.com/office/drawing/2014/main" id="{A6FBC923-6EF8-4EB0-AF30-405FC49B7A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4FDB7E-34A0-49CC-B568-46BFD62C040B}"/>
              </a:ext>
            </a:extLst>
          </p:cNvPr>
          <p:cNvSpPr>
            <a:spLocks noGrp="1"/>
          </p:cNvSpPr>
          <p:nvPr>
            <p:ph type="sldNum" sz="quarter" idx="12"/>
          </p:nvPr>
        </p:nvSpPr>
        <p:spPr/>
        <p:txBody>
          <a:bodyPr/>
          <a:lstStyle/>
          <a:p>
            <a:fld id="{73315308-5CA1-44F7-BA92-F84C217B64AC}" type="slidenum">
              <a:rPr lang="en-GB" smtClean="0"/>
              <a:t>‹#›</a:t>
            </a:fld>
            <a:endParaRPr lang="en-GB"/>
          </a:p>
        </p:txBody>
      </p:sp>
    </p:spTree>
    <p:extLst>
      <p:ext uri="{BB962C8B-B14F-4D97-AF65-F5344CB8AC3E}">
        <p14:creationId xmlns:p14="http://schemas.microsoft.com/office/powerpoint/2010/main" val="15085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CC92A-D34C-4E15-9C0C-C62ED2B668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7E9E1C-5FB4-4BEC-90C2-A874566CC9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0BEA6D-7644-4078-AFB8-BC1A6EAE4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EF4A71-5A6C-4C76-99DB-CDB5A199EA66}"/>
              </a:ext>
            </a:extLst>
          </p:cNvPr>
          <p:cNvSpPr>
            <a:spLocks noGrp="1"/>
          </p:cNvSpPr>
          <p:nvPr>
            <p:ph type="dt" sz="half" idx="10"/>
          </p:nvPr>
        </p:nvSpPr>
        <p:spPr/>
        <p:txBody>
          <a:bodyPr/>
          <a:lstStyle/>
          <a:p>
            <a:fld id="{2E0D8BC2-102B-4531-9915-7BDACAE3F6AE}" type="datetimeFigureOut">
              <a:rPr lang="en-GB" smtClean="0"/>
              <a:t>24/06/2021</a:t>
            </a:fld>
            <a:endParaRPr lang="en-GB"/>
          </a:p>
        </p:txBody>
      </p:sp>
      <p:sp>
        <p:nvSpPr>
          <p:cNvPr id="6" name="Footer Placeholder 5">
            <a:extLst>
              <a:ext uri="{FF2B5EF4-FFF2-40B4-BE49-F238E27FC236}">
                <a16:creationId xmlns:a16="http://schemas.microsoft.com/office/drawing/2014/main" id="{CCC85718-5F9B-4215-BC93-0A9B250871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F82D3B-B8A0-4BF2-B17E-D5A9CA7EE6B8}"/>
              </a:ext>
            </a:extLst>
          </p:cNvPr>
          <p:cNvSpPr>
            <a:spLocks noGrp="1"/>
          </p:cNvSpPr>
          <p:nvPr>
            <p:ph type="sldNum" sz="quarter" idx="12"/>
          </p:nvPr>
        </p:nvSpPr>
        <p:spPr/>
        <p:txBody>
          <a:bodyPr/>
          <a:lstStyle/>
          <a:p>
            <a:fld id="{73315308-5CA1-44F7-BA92-F84C217B64AC}" type="slidenum">
              <a:rPr lang="en-GB" smtClean="0"/>
              <a:t>‹#›</a:t>
            </a:fld>
            <a:endParaRPr lang="en-GB"/>
          </a:p>
        </p:txBody>
      </p:sp>
    </p:spTree>
    <p:extLst>
      <p:ext uri="{BB962C8B-B14F-4D97-AF65-F5344CB8AC3E}">
        <p14:creationId xmlns:p14="http://schemas.microsoft.com/office/powerpoint/2010/main" val="1187693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329A2-458C-480C-9423-815B628D649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81AB14-9408-43FC-9C14-5BF5F2F724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0870E-FD65-4428-967B-EC8557D78764}"/>
              </a:ext>
            </a:extLst>
          </p:cNvPr>
          <p:cNvSpPr>
            <a:spLocks noGrp="1"/>
          </p:cNvSpPr>
          <p:nvPr>
            <p:ph type="dt" sz="half" idx="10"/>
          </p:nvPr>
        </p:nvSpPr>
        <p:spPr/>
        <p:txBody>
          <a:bodyPr/>
          <a:lstStyle/>
          <a:p>
            <a:fld id="{2E0D8BC2-102B-4531-9915-7BDACAE3F6AE}" type="datetimeFigureOut">
              <a:rPr lang="en-GB" smtClean="0"/>
              <a:t>24/06/2021</a:t>
            </a:fld>
            <a:endParaRPr lang="en-GB"/>
          </a:p>
        </p:txBody>
      </p:sp>
      <p:sp>
        <p:nvSpPr>
          <p:cNvPr id="5" name="Footer Placeholder 4">
            <a:extLst>
              <a:ext uri="{FF2B5EF4-FFF2-40B4-BE49-F238E27FC236}">
                <a16:creationId xmlns:a16="http://schemas.microsoft.com/office/drawing/2014/main" id="{BF9C53A0-7A65-47AF-88F2-720F3B61B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EEABC4-A4F9-44ED-94DD-8D35EAECA9B1}"/>
              </a:ext>
            </a:extLst>
          </p:cNvPr>
          <p:cNvSpPr>
            <a:spLocks noGrp="1"/>
          </p:cNvSpPr>
          <p:nvPr>
            <p:ph type="sldNum" sz="quarter" idx="12"/>
          </p:nvPr>
        </p:nvSpPr>
        <p:spPr/>
        <p:txBody>
          <a:bodyPr/>
          <a:lstStyle/>
          <a:p>
            <a:fld id="{73315308-5CA1-44F7-BA92-F84C217B64AC}" type="slidenum">
              <a:rPr lang="en-GB" smtClean="0"/>
              <a:t>‹#›</a:t>
            </a:fld>
            <a:endParaRPr lang="en-GB"/>
          </a:p>
        </p:txBody>
      </p:sp>
    </p:spTree>
    <p:extLst>
      <p:ext uri="{BB962C8B-B14F-4D97-AF65-F5344CB8AC3E}">
        <p14:creationId xmlns:p14="http://schemas.microsoft.com/office/powerpoint/2010/main" val="802277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4F1E26-9DAB-4695-AAC6-8ADBC1F8B2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5DBC5C-F763-4C60-90D9-82647FD07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0FA4C5-F1D2-40CA-BDAB-4FC98EB534DF}"/>
              </a:ext>
            </a:extLst>
          </p:cNvPr>
          <p:cNvSpPr>
            <a:spLocks noGrp="1"/>
          </p:cNvSpPr>
          <p:nvPr>
            <p:ph type="dt" sz="half" idx="10"/>
          </p:nvPr>
        </p:nvSpPr>
        <p:spPr/>
        <p:txBody>
          <a:bodyPr/>
          <a:lstStyle/>
          <a:p>
            <a:fld id="{2E0D8BC2-102B-4531-9915-7BDACAE3F6AE}" type="datetimeFigureOut">
              <a:rPr lang="en-GB" smtClean="0"/>
              <a:t>24/06/2021</a:t>
            </a:fld>
            <a:endParaRPr lang="en-GB"/>
          </a:p>
        </p:txBody>
      </p:sp>
      <p:sp>
        <p:nvSpPr>
          <p:cNvPr id="5" name="Footer Placeholder 4">
            <a:extLst>
              <a:ext uri="{FF2B5EF4-FFF2-40B4-BE49-F238E27FC236}">
                <a16:creationId xmlns:a16="http://schemas.microsoft.com/office/drawing/2014/main" id="{9FD8AEEB-B3FB-465C-B11B-535E189C92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B7C332-A393-4544-99E8-2351DE39A976}"/>
              </a:ext>
            </a:extLst>
          </p:cNvPr>
          <p:cNvSpPr>
            <a:spLocks noGrp="1"/>
          </p:cNvSpPr>
          <p:nvPr>
            <p:ph type="sldNum" sz="quarter" idx="12"/>
          </p:nvPr>
        </p:nvSpPr>
        <p:spPr/>
        <p:txBody>
          <a:bodyPr/>
          <a:lstStyle/>
          <a:p>
            <a:fld id="{73315308-5CA1-44F7-BA92-F84C217B64AC}" type="slidenum">
              <a:rPr lang="en-GB" smtClean="0"/>
              <a:t>‹#›</a:t>
            </a:fld>
            <a:endParaRPr lang="en-GB"/>
          </a:p>
        </p:txBody>
      </p:sp>
    </p:spTree>
    <p:extLst>
      <p:ext uri="{BB962C8B-B14F-4D97-AF65-F5344CB8AC3E}">
        <p14:creationId xmlns:p14="http://schemas.microsoft.com/office/powerpoint/2010/main" val="376340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9272-54A8-485B-8E52-5649B251DA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578058-13F0-4A38-8B8D-3A9A89F2F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D3C84C-DD93-46AA-8731-387C7825DE27}"/>
              </a:ext>
            </a:extLst>
          </p:cNvPr>
          <p:cNvSpPr>
            <a:spLocks noGrp="1"/>
          </p:cNvSpPr>
          <p:nvPr>
            <p:ph type="dt" sz="half" idx="10"/>
          </p:nvPr>
        </p:nvSpPr>
        <p:spPr/>
        <p:txBody>
          <a:bodyPr/>
          <a:lstStyle/>
          <a:p>
            <a:fld id="{2E0D8BC2-102B-4531-9915-7BDACAE3F6AE}" type="datetimeFigureOut">
              <a:rPr lang="en-GB" smtClean="0"/>
              <a:t>24/06/2021</a:t>
            </a:fld>
            <a:endParaRPr lang="en-GB"/>
          </a:p>
        </p:txBody>
      </p:sp>
      <p:sp>
        <p:nvSpPr>
          <p:cNvPr id="5" name="Footer Placeholder 4">
            <a:extLst>
              <a:ext uri="{FF2B5EF4-FFF2-40B4-BE49-F238E27FC236}">
                <a16:creationId xmlns:a16="http://schemas.microsoft.com/office/drawing/2014/main" id="{E07852DA-3D77-453A-9399-9B8501A5D7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8E3CA3-6151-4E39-917C-BDCFD840E241}"/>
              </a:ext>
            </a:extLst>
          </p:cNvPr>
          <p:cNvSpPr>
            <a:spLocks noGrp="1"/>
          </p:cNvSpPr>
          <p:nvPr>
            <p:ph type="sldNum" sz="quarter" idx="12"/>
          </p:nvPr>
        </p:nvSpPr>
        <p:spPr/>
        <p:txBody>
          <a:bodyPr/>
          <a:lstStyle/>
          <a:p>
            <a:fld id="{73315308-5CA1-44F7-BA92-F84C217B64AC}" type="slidenum">
              <a:rPr lang="en-GB" smtClean="0"/>
              <a:t>‹#›</a:t>
            </a:fld>
            <a:endParaRPr lang="en-GB"/>
          </a:p>
        </p:txBody>
      </p:sp>
    </p:spTree>
    <p:extLst>
      <p:ext uri="{BB962C8B-B14F-4D97-AF65-F5344CB8AC3E}">
        <p14:creationId xmlns:p14="http://schemas.microsoft.com/office/powerpoint/2010/main" val="189015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C8818-D526-402D-9790-8FCD6AC403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6ED128-01C0-44AA-8F81-06400B71C8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6A38D9-CAA0-4AE5-801A-CD3E5AE6D4CE}"/>
              </a:ext>
            </a:extLst>
          </p:cNvPr>
          <p:cNvSpPr>
            <a:spLocks noGrp="1"/>
          </p:cNvSpPr>
          <p:nvPr>
            <p:ph type="dt" sz="half" idx="10"/>
          </p:nvPr>
        </p:nvSpPr>
        <p:spPr/>
        <p:txBody>
          <a:bodyPr/>
          <a:lstStyle/>
          <a:p>
            <a:fld id="{2E0D8BC2-102B-4531-9915-7BDACAE3F6AE}" type="datetimeFigureOut">
              <a:rPr lang="en-GB" smtClean="0"/>
              <a:t>24/06/2021</a:t>
            </a:fld>
            <a:endParaRPr lang="en-GB"/>
          </a:p>
        </p:txBody>
      </p:sp>
      <p:sp>
        <p:nvSpPr>
          <p:cNvPr id="5" name="Footer Placeholder 4">
            <a:extLst>
              <a:ext uri="{FF2B5EF4-FFF2-40B4-BE49-F238E27FC236}">
                <a16:creationId xmlns:a16="http://schemas.microsoft.com/office/drawing/2014/main" id="{E9D514BC-C41E-414B-91D8-DC0C650CAA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2C066E-BC0A-4C9A-9397-8157BA27715B}"/>
              </a:ext>
            </a:extLst>
          </p:cNvPr>
          <p:cNvSpPr>
            <a:spLocks noGrp="1"/>
          </p:cNvSpPr>
          <p:nvPr>
            <p:ph type="sldNum" sz="quarter" idx="12"/>
          </p:nvPr>
        </p:nvSpPr>
        <p:spPr/>
        <p:txBody>
          <a:bodyPr/>
          <a:lstStyle/>
          <a:p>
            <a:fld id="{73315308-5CA1-44F7-BA92-F84C217B64AC}" type="slidenum">
              <a:rPr lang="en-GB" smtClean="0"/>
              <a:t>‹#›</a:t>
            </a:fld>
            <a:endParaRPr lang="en-GB"/>
          </a:p>
        </p:txBody>
      </p:sp>
    </p:spTree>
    <p:extLst>
      <p:ext uri="{BB962C8B-B14F-4D97-AF65-F5344CB8AC3E}">
        <p14:creationId xmlns:p14="http://schemas.microsoft.com/office/powerpoint/2010/main" val="29024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C161-336A-4CA7-9E0A-D57380CEEC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4E3B01-EF6A-444B-94B9-F08E7AA7AE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96984F5-58E3-454A-BD6E-96ED297131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F3E5F9-FB8E-415D-B9C0-3B8DAB6E8FE3}"/>
              </a:ext>
            </a:extLst>
          </p:cNvPr>
          <p:cNvSpPr>
            <a:spLocks noGrp="1"/>
          </p:cNvSpPr>
          <p:nvPr>
            <p:ph type="dt" sz="half" idx="10"/>
          </p:nvPr>
        </p:nvSpPr>
        <p:spPr/>
        <p:txBody>
          <a:bodyPr/>
          <a:lstStyle/>
          <a:p>
            <a:fld id="{2E0D8BC2-102B-4531-9915-7BDACAE3F6AE}" type="datetimeFigureOut">
              <a:rPr lang="en-GB" smtClean="0"/>
              <a:t>24/06/2021</a:t>
            </a:fld>
            <a:endParaRPr lang="en-GB"/>
          </a:p>
        </p:txBody>
      </p:sp>
      <p:sp>
        <p:nvSpPr>
          <p:cNvPr id="6" name="Footer Placeholder 5">
            <a:extLst>
              <a:ext uri="{FF2B5EF4-FFF2-40B4-BE49-F238E27FC236}">
                <a16:creationId xmlns:a16="http://schemas.microsoft.com/office/drawing/2014/main" id="{1CF5117C-AFDD-41C2-BCEB-BB37342ECB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46FE2E-4D34-496E-BED5-52A0A7B23F87}"/>
              </a:ext>
            </a:extLst>
          </p:cNvPr>
          <p:cNvSpPr>
            <a:spLocks noGrp="1"/>
          </p:cNvSpPr>
          <p:nvPr>
            <p:ph type="sldNum" sz="quarter" idx="12"/>
          </p:nvPr>
        </p:nvSpPr>
        <p:spPr/>
        <p:txBody>
          <a:bodyPr/>
          <a:lstStyle/>
          <a:p>
            <a:fld id="{73315308-5CA1-44F7-BA92-F84C217B64AC}" type="slidenum">
              <a:rPr lang="en-GB" smtClean="0"/>
              <a:t>‹#›</a:t>
            </a:fld>
            <a:endParaRPr lang="en-GB"/>
          </a:p>
        </p:txBody>
      </p:sp>
    </p:spTree>
    <p:extLst>
      <p:ext uri="{BB962C8B-B14F-4D97-AF65-F5344CB8AC3E}">
        <p14:creationId xmlns:p14="http://schemas.microsoft.com/office/powerpoint/2010/main" val="163756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7441-883D-468B-97CB-8C4332669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0421EF-A625-48AB-A58E-E6B3DFC1C5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E83D33-DF96-4EF7-8598-28E8C30510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A57E36-8866-4162-A436-0F6FAE983E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D4DE16-10DA-4D0A-B9CA-59F882277B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17D47A-E944-4593-B1AE-09AF7D99D0AA}"/>
              </a:ext>
            </a:extLst>
          </p:cNvPr>
          <p:cNvSpPr>
            <a:spLocks noGrp="1"/>
          </p:cNvSpPr>
          <p:nvPr>
            <p:ph type="dt" sz="half" idx="10"/>
          </p:nvPr>
        </p:nvSpPr>
        <p:spPr/>
        <p:txBody>
          <a:bodyPr/>
          <a:lstStyle/>
          <a:p>
            <a:fld id="{2E0D8BC2-102B-4531-9915-7BDACAE3F6AE}" type="datetimeFigureOut">
              <a:rPr lang="en-GB" smtClean="0"/>
              <a:t>24/06/2021</a:t>
            </a:fld>
            <a:endParaRPr lang="en-GB"/>
          </a:p>
        </p:txBody>
      </p:sp>
      <p:sp>
        <p:nvSpPr>
          <p:cNvPr id="8" name="Footer Placeholder 7">
            <a:extLst>
              <a:ext uri="{FF2B5EF4-FFF2-40B4-BE49-F238E27FC236}">
                <a16:creationId xmlns:a16="http://schemas.microsoft.com/office/drawing/2014/main" id="{E9BF1CC8-2384-4067-85A1-6F723FCC85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598AB4-3AC3-412C-8751-9925D86EF710}"/>
              </a:ext>
            </a:extLst>
          </p:cNvPr>
          <p:cNvSpPr>
            <a:spLocks noGrp="1"/>
          </p:cNvSpPr>
          <p:nvPr>
            <p:ph type="sldNum" sz="quarter" idx="12"/>
          </p:nvPr>
        </p:nvSpPr>
        <p:spPr/>
        <p:txBody>
          <a:bodyPr/>
          <a:lstStyle/>
          <a:p>
            <a:fld id="{73315308-5CA1-44F7-BA92-F84C217B64AC}" type="slidenum">
              <a:rPr lang="en-GB" smtClean="0"/>
              <a:t>‹#›</a:t>
            </a:fld>
            <a:endParaRPr lang="en-GB"/>
          </a:p>
        </p:txBody>
      </p:sp>
    </p:spTree>
    <p:extLst>
      <p:ext uri="{BB962C8B-B14F-4D97-AF65-F5344CB8AC3E}">
        <p14:creationId xmlns:p14="http://schemas.microsoft.com/office/powerpoint/2010/main" val="403593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DFAA2-C8F0-4AF9-8445-24DE2F5866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1A2334-AE27-4804-9FE7-4C698FF5F28B}"/>
              </a:ext>
            </a:extLst>
          </p:cNvPr>
          <p:cNvSpPr>
            <a:spLocks noGrp="1"/>
          </p:cNvSpPr>
          <p:nvPr>
            <p:ph type="dt" sz="half" idx="10"/>
          </p:nvPr>
        </p:nvSpPr>
        <p:spPr/>
        <p:txBody>
          <a:bodyPr/>
          <a:lstStyle/>
          <a:p>
            <a:fld id="{2E0D8BC2-102B-4531-9915-7BDACAE3F6AE}" type="datetimeFigureOut">
              <a:rPr lang="en-GB" smtClean="0"/>
              <a:t>24/06/2021</a:t>
            </a:fld>
            <a:endParaRPr lang="en-GB"/>
          </a:p>
        </p:txBody>
      </p:sp>
      <p:sp>
        <p:nvSpPr>
          <p:cNvPr id="4" name="Footer Placeholder 3">
            <a:extLst>
              <a:ext uri="{FF2B5EF4-FFF2-40B4-BE49-F238E27FC236}">
                <a16:creationId xmlns:a16="http://schemas.microsoft.com/office/drawing/2014/main" id="{534D16C5-7B63-447A-8D1C-5255F73786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69A8ED-0B4E-4E15-A9E0-34834234A65B}"/>
              </a:ext>
            </a:extLst>
          </p:cNvPr>
          <p:cNvSpPr>
            <a:spLocks noGrp="1"/>
          </p:cNvSpPr>
          <p:nvPr>
            <p:ph type="sldNum" sz="quarter" idx="12"/>
          </p:nvPr>
        </p:nvSpPr>
        <p:spPr/>
        <p:txBody>
          <a:bodyPr/>
          <a:lstStyle/>
          <a:p>
            <a:fld id="{73315308-5CA1-44F7-BA92-F84C217B64AC}" type="slidenum">
              <a:rPr lang="en-GB" smtClean="0"/>
              <a:t>‹#›</a:t>
            </a:fld>
            <a:endParaRPr lang="en-GB"/>
          </a:p>
        </p:txBody>
      </p:sp>
    </p:spTree>
    <p:extLst>
      <p:ext uri="{BB962C8B-B14F-4D97-AF65-F5344CB8AC3E}">
        <p14:creationId xmlns:p14="http://schemas.microsoft.com/office/powerpoint/2010/main" val="59636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3D5184-0405-4106-9B0E-1DBD9780D6A2}"/>
              </a:ext>
            </a:extLst>
          </p:cNvPr>
          <p:cNvSpPr>
            <a:spLocks noGrp="1"/>
          </p:cNvSpPr>
          <p:nvPr>
            <p:ph type="dt" sz="half" idx="10"/>
          </p:nvPr>
        </p:nvSpPr>
        <p:spPr/>
        <p:txBody>
          <a:bodyPr/>
          <a:lstStyle/>
          <a:p>
            <a:fld id="{2E0D8BC2-102B-4531-9915-7BDACAE3F6AE}" type="datetimeFigureOut">
              <a:rPr lang="en-GB" smtClean="0"/>
              <a:t>24/06/2021</a:t>
            </a:fld>
            <a:endParaRPr lang="en-GB"/>
          </a:p>
        </p:txBody>
      </p:sp>
      <p:sp>
        <p:nvSpPr>
          <p:cNvPr id="3" name="Footer Placeholder 2">
            <a:extLst>
              <a:ext uri="{FF2B5EF4-FFF2-40B4-BE49-F238E27FC236}">
                <a16:creationId xmlns:a16="http://schemas.microsoft.com/office/drawing/2014/main" id="{AAFD0899-86E6-4207-8057-F450FF18D8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4044BE-CCF2-4943-837C-621236BE4FA3}"/>
              </a:ext>
            </a:extLst>
          </p:cNvPr>
          <p:cNvSpPr>
            <a:spLocks noGrp="1"/>
          </p:cNvSpPr>
          <p:nvPr>
            <p:ph type="sldNum" sz="quarter" idx="12"/>
          </p:nvPr>
        </p:nvSpPr>
        <p:spPr/>
        <p:txBody>
          <a:bodyPr/>
          <a:lstStyle/>
          <a:p>
            <a:fld id="{73315308-5CA1-44F7-BA92-F84C217B64AC}" type="slidenum">
              <a:rPr lang="en-GB" smtClean="0"/>
              <a:t>‹#›</a:t>
            </a:fld>
            <a:endParaRPr lang="en-GB"/>
          </a:p>
        </p:txBody>
      </p:sp>
      <p:sp>
        <p:nvSpPr>
          <p:cNvPr id="5" name="Rectangle 4">
            <a:extLst>
              <a:ext uri="{FF2B5EF4-FFF2-40B4-BE49-F238E27FC236}">
                <a16:creationId xmlns:a16="http://schemas.microsoft.com/office/drawing/2014/main" id="{44E3BC34-F79A-430A-90B8-72B4EC8FB077}"/>
              </a:ext>
            </a:extLst>
          </p:cNvPr>
          <p:cNvSpPr/>
          <p:nvPr userDrawn="1"/>
        </p:nvSpPr>
        <p:spPr>
          <a:xfrm>
            <a:off x="-2" y="6111240"/>
            <a:ext cx="12192001" cy="74676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E82F0C02-04CF-4F8F-8D7F-4E2AEF009687}"/>
              </a:ext>
            </a:extLst>
          </p:cNvPr>
          <p:cNvGrpSpPr/>
          <p:nvPr userDrawn="1"/>
        </p:nvGrpSpPr>
        <p:grpSpPr>
          <a:xfrm rot="5400000">
            <a:off x="-3522468" y="3371676"/>
            <a:ext cx="8119786" cy="376868"/>
            <a:chOff x="5514008" y="974151"/>
            <a:chExt cx="6000083" cy="293764"/>
          </a:xfrm>
          <a:solidFill>
            <a:srgbClr val="E19669"/>
          </a:solidFill>
        </p:grpSpPr>
        <p:sp>
          <p:nvSpPr>
            <p:cNvPr id="8" name="Freeform: Shape 7">
              <a:extLst>
                <a:ext uri="{FF2B5EF4-FFF2-40B4-BE49-F238E27FC236}">
                  <a16:creationId xmlns:a16="http://schemas.microsoft.com/office/drawing/2014/main" id="{42025D9D-E201-4E27-B521-3B427BC7C3FA}"/>
                </a:ext>
              </a:extLst>
            </p:cNvPr>
            <p:cNvSpPr/>
            <p:nvPr/>
          </p:nvSpPr>
          <p:spPr>
            <a:xfrm rot="15880481">
              <a:off x="8802643" y="-334056"/>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8">
              <a:extLst>
                <a:ext uri="{FF2B5EF4-FFF2-40B4-BE49-F238E27FC236}">
                  <a16:creationId xmlns:a16="http://schemas.microsoft.com/office/drawing/2014/main" id="{F40D872A-92FE-4B42-AFE9-D429A1061F5F}"/>
                </a:ext>
              </a:extLst>
            </p:cNvPr>
            <p:cNvSpPr/>
            <p:nvPr/>
          </p:nvSpPr>
          <p:spPr>
            <a:xfrm rot="15880481">
              <a:off x="6822215" y="-334055"/>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54B300E8-DAD6-490D-86B7-0DAE5BFFD59D}"/>
                </a:ext>
              </a:extLst>
            </p:cNvPr>
            <p:cNvSpPr/>
            <p:nvPr/>
          </p:nvSpPr>
          <p:spPr>
            <a:xfrm rot="15880481">
              <a:off x="9912122" y="-334054"/>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0BAA42A7-9BFF-4BDB-8964-8B4E0F5D063F}"/>
              </a:ext>
            </a:extLst>
          </p:cNvPr>
          <p:cNvGrpSpPr/>
          <p:nvPr userDrawn="1"/>
        </p:nvGrpSpPr>
        <p:grpSpPr>
          <a:xfrm rot="5400000">
            <a:off x="-3827862" y="4255596"/>
            <a:ext cx="8119786" cy="376868"/>
            <a:chOff x="5514008" y="974151"/>
            <a:chExt cx="6000083" cy="293764"/>
          </a:xfrm>
          <a:solidFill>
            <a:srgbClr val="E19669"/>
          </a:solidFill>
        </p:grpSpPr>
        <p:sp>
          <p:nvSpPr>
            <p:cNvPr id="12" name="Freeform: Shape 11">
              <a:extLst>
                <a:ext uri="{FF2B5EF4-FFF2-40B4-BE49-F238E27FC236}">
                  <a16:creationId xmlns:a16="http://schemas.microsoft.com/office/drawing/2014/main" id="{0EA69038-63F5-4726-9B44-43AD3669E000}"/>
                </a:ext>
              </a:extLst>
            </p:cNvPr>
            <p:cNvSpPr/>
            <p:nvPr/>
          </p:nvSpPr>
          <p:spPr>
            <a:xfrm rot="15880481">
              <a:off x="8802643" y="-334056"/>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id="{38CA6655-D665-4552-871A-9D4814BE809C}"/>
                </a:ext>
              </a:extLst>
            </p:cNvPr>
            <p:cNvSpPr/>
            <p:nvPr/>
          </p:nvSpPr>
          <p:spPr>
            <a:xfrm rot="15880481">
              <a:off x="6822215" y="-334055"/>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id="{75128A4C-63B6-49D4-973B-332CA084D141}"/>
                </a:ext>
              </a:extLst>
            </p:cNvPr>
            <p:cNvSpPr/>
            <p:nvPr/>
          </p:nvSpPr>
          <p:spPr>
            <a:xfrm rot="15880481">
              <a:off x="9912122" y="-334054"/>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extBox 14">
            <a:extLst>
              <a:ext uri="{FF2B5EF4-FFF2-40B4-BE49-F238E27FC236}">
                <a16:creationId xmlns:a16="http://schemas.microsoft.com/office/drawing/2014/main" id="{7B805C94-42B8-456F-A0DC-830E7DA3F02D}"/>
              </a:ext>
            </a:extLst>
          </p:cNvPr>
          <p:cNvSpPr txBox="1"/>
          <p:nvPr userDrawn="1"/>
        </p:nvSpPr>
        <p:spPr>
          <a:xfrm>
            <a:off x="9786019" y="6330731"/>
            <a:ext cx="2238934" cy="307777"/>
          </a:xfrm>
          <a:prstGeom prst="rect">
            <a:avLst/>
          </a:prstGeom>
          <a:noFill/>
        </p:spPr>
        <p:txBody>
          <a:bodyPr wrap="square" rtlCol="0">
            <a:spAutoFit/>
          </a:bodyPr>
          <a:lstStyle/>
          <a:p>
            <a:pPr algn="ctr"/>
            <a:r>
              <a:rPr lang="hu-HU" sz="1400" b="1" dirty="0">
                <a:solidFill>
                  <a:schemeClr val="bg1"/>
                </a:solidFill>
                <a:latin typeface="Verdana" panose="020B0604030504040204" pitchFamily="34" charset="0"/>
                <a:ea typeface="Verdana" panose="020B0604030504040204" pitchFamily="34" charset="0"/>
              </a:rPr>
              <a:t>WFSBP</a:t>
            </a:r>
            <a:r>
              <a:rPr lang="en-GB" sz="1400" b="1" dirty="0">
                <a:solidFill>
                  <a:schemeClr val="bg1"/>
                </a:solidFill>
                <a:latin typeface="Verdana" panose="020B0604030504040204" pitchFamily="34" charset="0"/>
                <a:ea typeface="Verdana" panose="020B0604030504040204" pitchFamily="34" charset="0"/>
              </a:rPr>
              <a:t> 2021 Virtual </a:t>
            </a:r>
          </a:p>
        </p:txBody>
      </p:sp>
      <p:sp>
        <p:nvSpPr>
          <p:cNvPr id="17" name="Text Placeholder 16">
            <a:extLst>
              <a:ext uri="{FF2B5EF4-FFF2-40B4-BE49-F238E27FC236}">
                <a16:creationId xmlns:a16="http://schemas.microsoft.com/office/drawing/2014/main" id="{05D9C006-B6FE-4DBB-88CF-451AF2C6F257}"/>
              </a:ext>
            </a:extLst>
          </p:cNvPr>
          <p:cNvSpPr>
            <a:spLocks noGrp="1"/>
          </p:cNvSpPr>
          <p:nvPr>
            <p:ph type="body" sz="quarter" idx="13"/>
          </p:nvPr>
        </p:nvSpPr>
        <p:spPr>
          <a:xfrm>
            <a:off x="838200" y="544852"/>
            <a:ext cx="9293225" cy="814387"/>
          </a:xfrm>
        </p:spPr>
        <p:txBody>
          <a:bodyPr/>
          <a:lstStyle>
            <a:lvl1pPr marL="0" indent="0">
              <a:buNone/>
              <a:defRPr b="1">
                <a:latin typeface="Verdana" panose="020B0604030504040204" pitchFamily="34" charset="0"/>
                <a:ea typeface="Verdana" panose="020B0604030504040204" pitchFamily="34" charset="0"/>
              </a:defRPr>
            </a:lvl1pPr>
            <a:lvl2pPr marL="457200" indent="0">
              <a:buNone/>
              <a:defRPr>
                <a:latin typeface="Verdana" panose="020B0604030504040204" pitchFamily="34" charset="0"/>
                <a:ea typeface="Verdana" panose="020B0604030504040204" pitchFamily="34" charset="0"/>
              </a:defRPr>
            </a:lvl2pPr>
            <a:lvl3pPr marL="914400" indent="0">
              <a:buNone/>
              <a:defRPr>
                <a:latin typeface="Verdana" panose="020B0604030504040204" pitchFamily="34" charset="0"/>
                <a:ea typeface="Verdana" panose="020B0604030504040204" pitchFamily="34" charset="0"/>
              </a:defRPr>
            </a:lvl3pPr>
            <a:lvl4pPr marL="1371600" indent="0">
              <a:buNone/>
              <a:defRPr>
                <a:latin typeface="Verdana" panose="020B0604030504040204" pitchFamily="34" charset="0"/>
                <a:ea typeface="Verdana" panose="020B0604030504040204" pitchFamily="34" charset="0"/>
              </a:defRPr>
            </a:lvl4pPr>
            <a:lvl5pPr marL="1828800" indent="0">
              <a:buNone/>
              <a:defRPr>
                <a:latin typeface="Verdana" panose="020B0604030504040204" pitchFamily="34" charset="0"/>
                <a:ea typeface="Verdana" panose="020B0604030504040204" pitchFamily="34" charset="0"/>
              </a:defRPr>
            </a:lvl5pPr>
          </a:lstStyle>
          <a:p>
            <a:pPr lvl="0"/>
            <a:r>
              <a:rPr lang="en-US" dirty="0"/>
              <a:t>Click to edit Master text style</a:t>
            </a:r>
          </a:p>
        </p:txBody>
      </p:sp>
      <p:sp>
        <p:nvSpPr>
          <p:cNvPr id="18" name="Text Placeholder 16">
            <a:extLst>
              <a:ext uri="{FF2B5EF4-FFF2-40B4-BE49-F238E27FC236}">
                <a16:creationId xmlns:a16="http://schemas.microsoft.com/office/drawing/2014/main" id="{D3BCD4A9-E585-4F3E-AA34-C2A7CFEF8773}"/>
              </a:ext>
            </a:extLst>
          </p:cNvPr>
          <p:cNvSpPr>
            <a:spLocks noGrp="1"/>
          </p:cNvSpPr>
          <p:nvPr>
            <p:ph type="body" sz="quarter" idx="14"/>
          </p:nvPr>
        </p:nvSpPr>
        <p:spPr>
          <a:xfrm>
            <a:off x="838199" y="1561236"/>
            <a:ext cx="9293225" cy="4321213"/>
          </a:xfrm>
        </p:spPr>
        <p:txBody>
          <a:bodyPr>
            <a:normAutofit/>
          </a:bodyPr>
          <a:lstStyle>
            <a:lvl1pPr marL="0" indent="0">
              <a:buNone/>
              <a:defRPr sz="1600" b="0">
                <a:latin typeface="Verdana" panose="020B0604030504040204" pitchFamily="34" charset="0"/>
                <a:ea typeface="Verdana" panose="020B0604030504040204" pitchFamily="34" charset="0"/>
              </a:defRPr>
            </a:lvl1pPr>
            <a:lvl2pPr marL="457200" indent="0">
              <a:buNone/>
              <a:defRPr>
                <a:latin typeface="Verdana" panose="020B0604030504040204" pitchFamily="34" charset="0"/>
                <a:ea typeface="Verdana" panose="020B0604030504040204" pitchFamily="34" charset="0"/>
              </a:defRPr>
            </a:lvl2pPr>
            <a:lvl3pPr marL="914400" indent="0">
              <a:buNone/>
              <a:defRPr>
                <a:latin typeface="Verdana" panose="020B0604030504040204" pitchFamily="34" charset="0"/>
                <a:ea typeface="Verdana" panose="020B0604030504040204" pitchFamily="34" charset="0"/>
              </a:defRPr>
            </a:lvl3pPr>
            <a:lvl4pPr marL="1371600" indent="0">
              <a:buNone/>
              <a:defRPr>
                <a:latin typeface="Verdana" panose="020B0604030504040204" pitchFamily="34" charset="0"/>
                <a:ea typeface="Verdana" panose="020B0604030504040204" pitchFamily="34" charset="0"/>
              </a:defRPr>
            </a:lvl4pPr>
            <a:lvl5pPr marL="1828800" indent="0">
              <a:buNone/>
              <a:defRPr>
                <a:latin typeface="Verdana" panose="020B0604030504040204" pitchFamily="34" charset="0"/>
                <a:ea typeface="Verdana" panose="020B0604030504040204" pitchFamily="34" charset="0"/>
              </a:defRPr>
            </a:lvl5pPr>
          </a:lstStyle>
          <a:p>
            <a:pPr lvl="0"/>
            <a:r>
              <a:rPr lang="en-US" dirty="0"/>
              <a:t>Click to edit Master text style</a:t>
            </a:r>
          </a:p>
        </p:txBody>
      </p:sp>
    </p:spTree>
    <p:extLst>
      <p:ext uri="{BB962C8B-B14F-4D97-AF65-F5344CB8AC3E}">
        <p14:creationId xmlns:p14="http://schemas.microsoft.com/office/powerpoint/2010/main" val="2043191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3D5184-0405-4106-9B0E-1DBD9780D6A2}"/>
              </a:ext>
            </a:extLst>
          </p:cNvPr>
          <p:cNvSpPr>
            <a:spLocks noGrp="1"/>
          </p:cNvSpPr>
          <p:nvPr>
            <p:ph type="dt" sz="half" idx="10"/>
          </p:nvPr>
        </p:nvSpPr>
        <p:spPr/>
        <p:txBody>
          <a:bodyPr/>
          <a:lstStyle/>
          <a:p>
            <a:fld id="{2E0D8BC2-102B-4531-9915-7BDACAE3F6AE}" type="datetimeFigureOut">
              <a:rPr lang="en-GB" smtClean="0"/>
              <a:t>24/06/2021</a:t>
            </a:fld>
            <a:endParaRPr lang="en-GB"/>
          </a:p>
        </p:txBody>
      </p:sp>
      <p:sp>
        <p:nvSpPr>
          <p:cNvPr id="3" name="Footer Placeholder 2">
            <a:extLst>
              <a:ext uri="{FF2B5EF4-FFF2-40B4-BE49-F238E27FC236}">
                <a16:creationId xmlns:a16="http://schemas.microsoft.com/office/drawing/2014/main" id="{AAFD0899-86E6-4207-8057-F450FF18D8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4044BE-CCF2-4943-837C-621236BE4FA3}"/>
              </a:ext>
            </a:extLst>
          </p:cNvPr>
          <p:cNvSpPr>
            <a:spLocks noGrp="1"/>
          </p:cNvSpPr>
          <p:nvPr>
            <p:ph type="sldNum" sz="quarter" idx="12"/>
          </p:nvPr>
        </p:nvSpPr>
        <p:spPr/>
        <p:txBody>
          <a:bodyPr/>
          <a:lstStyle/>
          <a:p>
            <a:fld id="{73315308-5CA1-44F7-BA92-F84C217B64AC}" type="slidenum">
              <a:rPr lang="en-GB" smtClean="0"/>
              <a:t>‹#›</a:t>
            </a:fld>
            <a:endParaRPr lang="en-GB"/>
          </a:p>
        </p:txBody>
      </p:sp>
      <p:sp>
        <p:nvSpPr>
          <p:cNvPr id="5" name="Rectangle 4">
            <a:extLst>
              <a:ext uri="{FF2B5EF4-FFF2-40B4-BE49-F238E27FC236}">
                <a16:creationId xmlns:a16="http://schemas.microsoft.com/office/drawing/2014/main" id="{44E3BC34-F79A-430A-90B8-72B4EC8FB077}"/>
              </a:ext>
            </a:extLst>
          </p:cNvPr>
          <p:cNvSpPr/>
          <p:nvPr userDrawn="1"/>
        </p:nvSpPr>
        <p:spPr>
          <a:xfrm>
            <a:off x="-2" y="6111240"/>
            <a:ext cx="12192001" cy="74676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E82F0C02-04CF-4F8F-8D7F-4E2AEF009687}"/>
              </a:ext>
            </a:extLst>
          </p:cNvPr>
          <p:cNvGrpSpPr/>
          <p:nvPr userDrawn="1"/>
        </p:nvGrpSpPr>
        <p:grpSpPr>
          <a:xfrm rot="5400000">
            <a:off x="-3522468" y="3371676"/>
            <a:ext cx="8119786" cy="376868"/>
            <a:chOff x="5514008" y="974151"/>
            <a:chExt cx="6000083" cy="293764"/>
          </a:xfrm>
          <a:solidFill>
            <a:srgbClr val="96B43C"/>
          </a:solidFill>
        </p:grpSpPr>
        <p:sp>
          <p:nvSpPr>
            <p:cNvPr id="8" name="Freeform: Shape 7">
              <a:extLst>
                <a:ext uri="{FF2B5EF4-FFF2-40B4-BE49-F238E27FC236}">
                  <a16:creationId xmlns:a16="http://schemas.microsoft.com/office/drawing/2014/main" id="{42025D9D-E201-4E27-B521-3B427BC7C3FA}"/>
                </a:ext>
              </a:extLst>
            </p:cNvPr>
            <p:cNvSpPr/>
            <p:nvPr/>
          </p:nvSpPr>
          <p:spPr>
            <a:xfrm rot="15880481">
              <a:off x="8802643" y="-334056"/>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8">
              <a:extLst>
                <a:ext uri="{FF2B5EF4-FFF2-40B4-BE49-F238E27FC236}">
                  <a16:creationId xmlns:a16="http://schemas.microsoft.com/office/drawing/2014/main" id="{F40D872A-92FE-4B42-AFE9-D429A1061F5F}"/>
                </a:ext>
              </a:extLst>
            </p:cNvPr>
            <p:cNvSpPr/>
            <p:nvPr/>
          </p:nvSpPr>
          <p:spPr>
            <a:xfrm rot="15880481">
              <a:off x="6822215" y="-334055"/>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54B300E8-DAD6-490D-86B7-0DAE5BFFD59D}"/>
                </a:ext>
              </a:extLst>
            </p:cNvPr>
            <p:cNvSpPr/>
            <p:nvPr/>
          </p:nvSpPr>
          <p:spPr>
            <a:xfrm rot="15880481">
              <a:off x="9912122" y="-334054"/>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0BAA42A7-9BFF-4BDB-8964-8B4E0F5D063F}"/>
              </a:ext>
            </a:extLst>
          </p:cNvPr>
          <p:cNvGrpSpPr/>
          <p:nvPr userDrawn="1"/>
        </p:nvGrpSpPr>
        <p:grpSpPr>
          <a:xfrm rot="5400000">
            <a:off x="-3827862" y="4255596"/>
            <a:ext cx="8119786" cy="376868"/>
            <a:chOff x="5514008" y="974151"/>
            <a:chExt cx="6000083" cy="293764"/>
          </a:xfrm>
          <a:solidFill>
            <a:srgbClr val="E19669"/>
          </a:solidFill>
        </p:grpSpPr>
        <p:sp>
          <p:nvSpPr>
            <p:cNvPr id="12" name="Freeform: Shape 11">
              <a:extLst>
                <a:ext uri="{FF2B5EF4-FFF2-40B4-BE49-F238E27FC236}">
                  <a16:creationId xmlns:a16="http://schemas.microsoft.com/office/drawing/2014/main" id="{0EA69038-63F5-4726-9B44-43AD3669E000}"/>
                </a:ext>
              </a:extLst>
            </p:cNvPr>
            <p:cNvSpPr/>
            <p:nvPr/>
          </p:nvSpPr>
          <p:spPr>
            <a:xfrm rot="15880481">
              <a:off x="8802643" y="-334056"/>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id="{38CA6655-D665-4552-871A-9D4814BE809C}"/>
                </a:ext>
              </a:extLst>
            </p:cNvPr>
            <p:cNvSpPr/>
            <p:nvPr/>
          </p:nvSpPr>
          <p:spPr>
            <a:xfrm rot="15880481">
              <a:off x="6822215" y="-334055"/>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id="{75128A4C-63B6-49D4-973B-332CA084D141}"/>
                </a:ext>
              </a:extLst>
            </p:cNvPr>
            <p:cNvSpPr/>
            <p:nvPr/>
          </p:nvSpPr>
          <p:spPr>
            <a:xfrm rot="15880481">
              <a:off x="9912122" y="-334054"/>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extBox 14">
            <a:extLst>
              <a:ext uri="{FF2B5EF4-FFF2-40B4-BE49-F238E27FC236}">
                <a16:creationId xmlns:a16="http://schemas.microsoft.com/office/drawing/2014/main" id="{7B805C94-42B8-456F-A0DC-830E7DA3F02D}"/>
              </a:ext>
            </a:extLst>
          </p:cNvPr>
          <p:cNvSpPr txBox="1"/>
          <p:nvPr userDrawn="1"/>
        </p:nvSpPr>
        <p:spPr>
          <a:xfrm>
            <a:off x="9786019" y="6330731"/>
            <a:ext cx="2238934" cy="307777"/>
          </a:xfrm>
          <a:prstGeom prst="rect">
            <a:avLst/>
          </a:prstGeom>
          <a:noFill/>
        </p:spPr>
        <p:txBody>
          <a:bodyPr wrap="square" rtlCol="0">
            <a:spAutoFit/>
          </a:bodyPr>
          <a:lstStyle/>
          <a:p>
            <a:pPr algn="ctr"/>
            <a:r>
              <a:rPr lang="hu-HU" sz="1400" b="1" dirty="0">
                <a:solidFill>
                  <a:schemeClr val="bg1"/>
                </a:solidFill>
                <a:latin typeface="Verdana" panose="020B0604030504040204" pitchFamily="34" charset="0"/>
                <a:ea typeface="Verdana" panose="020B0604030504040204" pitchFamily="34" charset="0"/>
              </a:rPr>
              <a:t>WFSBP</a:t>
            </a:r>
            <a:r>
              <a:rPr lang="en-GB" sz="1400" b="1" dirty="0">
                <a:solidFill>
                  <a:schemeClr val="bg1"/>
                </a:solidFill>
                <a:latin typeface="Verdana" panose="020B0604030504040204" pitchFamily="34" charset="0"/>
                <a:ea typeface="Verdana" panose="020B0604030504040204" pitchFamily="34" charset="0"/>
              </a:rPr>
              <a:t> 2021 Virtual </a:t>
            </a:r>
          </a:p>
        </p:txBody>
      </p:sp>
      <p:sp>
        <p:nvSpPr>
          <p:cNvPr id="17" name="Text Placeholder 16">
            <a:extLst>
              <a:ext uri="{FF2B5EF4-FFF2-40B4-BE49-F238E27FC236}">
                <a16:creationId xmlns:a16="http://schemas.microsoft.com/office/drawing/2014/main" id="{05D9C006-B6FE-4DBB-88CF-451AF2C6F257}"/>
              </a:ext>
            </a:extLst>
          </p:cNvPr>
          <p:cNvSpPr>
            <a:spLocks noGrp="1"/>
          </p:cNvSpPr>
          <p:nvPr>
            <p:ph type="body" sz="quarter" idx="13"/>
          </p:nvPr>
        </p:nvSpPr>
        <p:spPr>
          <a:xfrm>
            <a:off x="838200" y="544852"/>
            <a:ext cx="9293225" cy="814387"/>
          </a:xfrm>
        </p:spPr>
        <p:txBody>
          <a:bodyPr/>
          <a:lstStyle>
            <a:lvl1pPr marL="0" indent="0">
              <a:buNone/>
              <a:defRPr b="1">
                <a:latin typeface="Verdana" panose="020B0604030504040204" pitchFamily="34" charset="0"/>
                <a:ea typeface="Verdana" panose="020B0604030504040204" pitchFamily="34" charset="0"/>
              </a:defRPr>
            </a:lvl1pPr>
            <a:lvl2pPr marL="457200" indent="0">
              <a:buNone/>
              <a:defRPr>
                <a:latin typeface="Verdana" panose="020B0604030504040204" pitchFamily="34" charset="0"/>
                <a:ea typeface="Verdana" panose="020B0604030504040204" pitchFamily="34" charset="0"/>
              </a:defRPr>
            </a:lvl2pPr>
            <a:lvl3pPr marL="914400" indent="0">
              <a:buNone/>
              <a:defRPr>
                <a:latin typeface="Verdana" panose="020B0604030504040204" pitchFamily="34" charset="0"/>
                <a:ea typeface="Verdana" panose="020B0604030504040204" pitchFamily="34" charset="0"/>
              </a:defRPr>
            </a:lvl3pPr>
            <a:lvl4pPr marL="1371600" indent="0">
              <a:buNone/>
              <a:defRPr>
                <a:latin typeface="Verdana" panose="020B0604030504040204" pitchFamily="34" charset="0"/>
                <a:ea typeface="Verdana" panose="020B0604030504040204" pitchFamily="34" charset="0"/>
              </a:defRPr>
            </a:lvl4pPr>
            <a:lvl5pPr marL="1828800" indent="0">
              <a:buNone/>
              <a:defRPr>
                <a:latin typeface="Verdana" panose="020B0604030504040204" pitchFamily="34" charset="0"/>
                <a:ea typeface="Verdana" panose="020B0604030504040204" pitchFamily="34" charset="0"/>
              </a:defRPr>
            </a:lvl5pPr>
          </a:lstStyle>
          <a:p>
            <a:pPr lvl="0"/>
            <a:r>
              <a:rPr lang="en-US" dirty="0"/>
              <a:t>Click to edit Master text style</a:t>
            </a:r>
          </a:p>
        </p:txBody>
      </p:sp>
      <p:sp>
        <p:nvSpPr>
          <p:cNvPr id="18" name="Text Placeholder 16">
            <a:extLst>
              <a:ext uri="{FF2B5EF4-FFF2-40B4-BE49-F238E27FC236}">
                <a16:creationId xmlns:a16="http://schemas.microsoft.com/office/drawing/2014/main" id="{D3BCD4A9-E585-4F3E-AA34-C2A7CFEF8773}"/>
              </a:ext>
            </a:extLst>
          </p:cNvPr>
          <p:cNvSpPr>
            <a:spLocks noGrp="1"/>
          </p:cNvSpPr>
          <p:nvPr>
            <p:ph type="body" sz="quarter" idx="14"/>
          </p:nvPr>
        </p:nvSpPr>
        <p:spPr>
          <a:xfrm>
            <a:off x="838199" y="1561236"/>
            <a:ext cx="9293225" cy="4321213"/>
          </a:xfrm>
        </p:spPr>
        <p:txBody>
          <a:bodyPr>
            <a:normAutofit/>
          </a:bodyPr>
          <a:lstStyle>
            <a:lvl1pPr marL="0" indent="0">
              <a:buNone/>
              <a:defRPr sz="1600" b="0">
                <a:latin typeface="Verdana" panose="020B0604030504040204" pitchFamily="34" charset="0"/>
                <a:ea typeface="Verdana" panose="020B0604030504040204" pitchFamily="34" charset="0"/>
              </a:defRPr>
            </a:lvl1pPr>
            <a:lvl2pPr marL="457200" indent="0">
              <a:buNone/>
              <a:defRPr>
                <a:latin typeface="Verdana" panose="020B0604030504040204" pitchFamily="34" charset="0"/>
                <a:ea typeface="Verdana" panose="020B0604030504040204" pitchFamily="34" charset="0"/>
              </a:defRPr>
            </a:lvl2pPr>
            <a:lvl3pPr marL="914400" indent="0">
              <a:buNone/>
              <a:defRPr>
                <a:latin typeface="Verdana" panose="020B0604030504040204" pitchFamily="34" charset="0"/>
                <a:ea typeface="Verdana" panose="020B0604030504040204" pitchFamily="34" charset="0"/>
              </a:defRPr>
            </a:lvl3pPr>
            <a:lvl4pPr marL="1371600" indent="0">
              <a:buNone/>
              <a:defRPr>
                <a:latin typeface="Verdana" panose="020B0604030504040204" pitchFamily="34" charset="0"/>
                <a:ea typeface="Verdana" panose="020B0604030504040204" pitchFamily="34" charset="0"/>
              </a:defRPr>
            </a:lvl4pPr>
            <a:lvl5pPr marL="1828800" indent="0">
              <a:buNone/>
              <a:defRPr>
                <a:latin typeface="Verdana" panose="020B0604030504040204" pitchFamily="34" charset="0"/>
                <a:ea typeface="Verdana" panose="020B0604030504040204" pitchFamily="34" charset="0"/>
              </a:defRPr>
            </a:lvl5pPr>
          </a:lstStyle>
          <a:p>
            <a:pPr lvl="0"/>
            <a:r>
              <a:rPr lang="en-US" dirty="0"/>
              <a:t>Click to edit Master text style</a:t>
            </a:r>
          </a:p>
        </p:txBody>
      </p:sp>
    </p:spTree>
    <p:extLst>
      <p:ext uri="{BB962C8B-B14F-4D97-AF65-F5344CB8AC3E}">
        <p14:creationId xmlns:p14="http://schemas.microsoft.com/office/powerpoint/2010/main" val="115852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3D5184-0405-4106-9B0E-1DBD9780D6A2}"/>
              </a:ext>
            </a:extLst>
          </p:cNvPr>
          <p:cNvSpPr>
            <a:spLocks noGrp="1"/>
          </p:cNvSpPr>
          <p:nvPr>
            <p:ph type="dt" sz="half" idx="10"/>
          </p:nvPr>
        </p:nvSpPr>
        <p:spPr/>
        <p:txBody>
          <a:bodyPr/>
          <a:lstStyle/>
          <a:p>
            <a:fld id="{2E0D8BC2-102B-4531-9915-7BDACAE3F6AE}" type="datetimeFigureOut">
              <a:rPr lang="en-GB" smtClean="0"/>
              <a:t>24/06/2021</a:t>
            </a:fld>
            <a:endParaRPr lang="en-GB"/>
          </a:p>
        </p:txBody>
      </p:sp>
      <p:sp>
        <p:nvSpPr>
          <p:cNvPr id="3" name="Footer Placeholder 2">
            <a:extLst>
              <a:ext uri="{FF2B5EF4-FFF2-40B4-BE49-F238E27FC236}">
                <a16:creationId xmlns:a16="http://schemas.microsoft.com/office/drawing/2014/main" id="{AAFD0899-86E6-4207-8057-F450FF18D8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4044BE-CCF2-4943-837C-621236BE4FA3}"/>
              </a:ext>
            </a:extLst>
          </p:cNvPr>
          <p:cNvSpPr>
            <a:spLocks noGrp="1"/>
          </p:cNvSpPr>
          <p:nvPr>
            <p:ph type="sldNum" sz="quarter" idx="12"/>
          </p:nvPr>
        </p:nvSpPr>
        <p:spPr/>
        <p:txBody>
          <a:bodyPr/>
          <a:lstStyle/>
          <a:p>
            <a:fld id="{73315308-5CA1-44F7-BA92-F84C217B64AC}" type="slidenum">
              <a:rPr lang="en-GB" smtClean="0"/>
              <a:t>‹#›</a:t>
            </a:fld>
            <a:endParaRPr lang="en-GB"/>
          </a:p>
        </p:txBody>
      </p:sp>
      <p:sp>
        <p:nvSpPr>
          <p:cNvPr id="5" name="Rectangle 4">
            <a:extLst>
              <a:ext uri="{FF2B5EF4-FFF2-40B4-BE49-F238E27FC236}">
                <a16:creationId xmlns:a16="http://schemas.microsoft.com/office/drawing/2014/main" id="{44E3BC34-F79A-430A-90B8-72B4EC8FB077}"/>
              </a:ext>
            </a:extLst>
          </p:cNvPr>
          <p:cNvSpPr/>
          <p:nvPr userDrawn="1"/>
        </p:nvSpPr>
        <p:spPr>
          <a:xfrm>
            <a:off x="-2" y="6111240"/>
            <a:ext cx="12192001" cy="74676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E82F0C02-04CF-4F8F-8D7F-4E2AEF009687}"/>
              </a:ext>
            </a:extLst>
          </p:cNvPr>
          <p:cNvGrpSpPr/>
          <p:nvPr userDrawn="1"/>
        </p:nvGrpSpPr>
        <p:grpSpPr>
          <a:xfrm rot="5400000">
            <a:off x="-3522468" y="3371676"/>
            <a:ext cx="8119786" cy="376868"/>
            <a:chOff x="5514008" y="974151"/>
            <a:chExt cx="6000083" cy="293764"/>
          </a:xfrm>
          <a:solidFill>
            <a:srgbClr val="00AFAA"/>
          </a:solidFill>
        </p:grpSpPr>
        <p:sp>
          <p:nvSpPr>
            <p:cNvPr id="8" name="Freeform: Shape 7">
              <a:extLst>
                <a:ext uri="{FF2B5EF4-FFF2-40B4-BE49-F238E27FC236}">
                  <a16:creationId xmlns:a16="http://schemas.microsoft.com/office/drawing/2014/main" id="{42025D9D-E201-4E27-B521-3B427BC7C3FA}"/>
                </a:ext>
              </a:extLst>
            </p:cNvPr>
            <p:cNvSpPr/>
            <p:nvPr/>
          </p:nvSpPr>
          <p:spPr>
            <a:xfrm rot="15880481">
              <a:off x="8802643" y="-334056"/>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8">
              <a:extLst>
                <a:ext uri="{FF2B5EF4-FFF2-40B4-BE49-F238E27FC236}">
                  <a16:creationId xmlns:a16="http://schemas.microsoft.com/office/drawing/2014/main" id="{F40D872A-92FE-4B42-AFE9-D429A1061F5F}"/>
                </a:ext>
              </a:extLst>
            </p:cNvPr>
            <p:cNvSpPr/>
            <p:nvPr/>
          </p:nvSpPr>
          <p:spPr>
            <a:xfrm rot="15880481">
              <a:off x="6822215" y="-334055"/>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54B300E8-DAD6-490D-86B7-0DAE5BFFD59D}"/>
                </a:ext>
              </a:extLst>
            </p:cNvPr>
            <p:cNvSpPr/>
            <p:nvPr/>
          </p:nvSpPr>
          <p:spPr>
            <a:xfrm rot="15880481">
              <a:off x="9912122" y="-334054"/>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0BAA42A7-9BFF-4BDB-8964-8B4E0F5D063F}"/>
              </a:ext>
            </a:extLst>
          </p:cNvPr>
          <p:cNvGrpSpPr/>
          <p:nvPr userDrawn="1"/>
        </p:nvGrpSpPr>
        <p:grpSpPr>
          <a:xfrm rot="5400000">
            <a:off x="-3827862" y="4255596"/>
            <a:ext cx="8119786" cy="376868"/>
            <a:chOff x="5514008" y="974151"/>
            <a:chExt cx="6000083" cy="293764"/>
          </a:xfrm>
          <a:solidFill>
            <a:srgbClr val="BABABA"/>
          </a:solidFill>
        </p:grpSpPr>
        <p:sp>
          <p:nvSpPr>
            <p:cNvPr id="12" name="Freeform: Shape 11">
              <a:extLst>
                <a:ext uri="{FF2B5EF4-FFF2-40B4-BE49-F238E27FC236}">
                  <a16:creationId xmlns:a16="http://schemas.microsoft.com/office/drawing/2014/main" id="{0EA69038-63F5-4726-9B44-43AD3669E000}"/>
                </a:ext>
              </a:extLst>
            </p:cNvPr>
            <p:cNvSpPr/>
            <p:nvPr/>
          </p:nvSpPr>
          <p:spPr>
            <a:xfrm rot="15880481">
              <a:off x="8802643" y="-334056"/>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id="{38CA6655-D665-4552-871A-9D4814BE809C}"/>
                </a:ext>
              </a:extLst>
            </p:cNvPr>
            <p:cNvSpPr/>
            <p:nvPr/>
          </p:nvSpPr>
          <p:spPr>
            <a:xfrm rot="15880481">
              <a:off x="6822215" y="-334055"/>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id="{75128A4C-63B6-49D4-973B-332CA084D141}"/>
                </a:ext>
              </a:extLst>
            </p:cNvPr>
            <p:cNvSpPr/>
            <p:nvPr/>
          </p:nvSpPr>
          <p:spPr>
            <a:xfrm rot="15880481">
              <a:off x="9912122" y="-334054"/>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extBox 14">
            <a:extLst>
              <a:ext uri="{FF2B5EF4-FFF2-40B4-BE49-F238E27FC236}">
                <a16:creationId xmlns:a16="http://schemas.microsoft.com/office/drawing/2014/main" id="{7B805C94-42B8-456F-A0DC-830E7DA3F02D}"/>
              </a:ext>
            </a:extLst>
          </p:cNvPr>
          <p:cNvSpPr txBox="1"/>
          <p:nvPr userDrawn="1"/>
        </p:nvSpPr>
        <p:spPr>
          <a:xfrm>
            <a:off x="9786019" y="6330731"/>
            <a:ext cx="2238934" cy="307777"/>
          </a:xfrm>
          <a:prstGeom prst="rect">
            <a:avLst/>
          </a:prstGeom>
          <a:noFill/>
        </p:spPr>
        <p:txBody>
          <a:bodyPr wrap="square" rtlCol="0">
            <a:spAutoFit/>
          </a:bodyPr>
          <a:lstStyle/>
          <a:p>
            <a:pPr algn="ctr"/>
            <a:r>
              <a:rPr lang="hu-HU" sz="1400" b="1" dirty="0">
                <a:solidFill>
                  <a:schemeClr val="bg1"/>
                </a:solidFill>
                <a:latin typeface="Verdana" panose="020B0604030504040204" pitchFamily="34" charset="0"/>
                <a:ea typeface="Verdana" panose="020B0604030504040204" pitchFamily="34" charset="0"/>
              </a:rPr>
              <a:t>WFSBP</a:t>
            </a:r>
            <a:r>
              <a:rPr lang="en-GB" sz="1400" b="1" dirty="0">
                <a:solidFill>
                  <a:schemeClr val="bg1"/>
                </a:solidFill>
                <a:latin typeface="Verdana" panose="020B0604030504040204" pitchFamily="34" charset="0"/>
                <a:ea typeface="Verdana" panose="020B0604030504040204" pitchFamily="34" charset="0"/>
              </a:rPr>
              <a:t> 2021 Virtual </a:t>
            </a:r>
          </a:p>
        </p:txBody>
      </p:sp>
      <p:sp>
        <p:nvSpPr>
          <p:cNvPr id="17" name="Text Placeholder 16">
            <a:extLst>
              <a:ext uri="{FF2B5EF4-FFF2-40B4-BE49-F238E27FC236}">
                <a16:creationId xmlns:a16="http://schemas.microsoft.com/office/drawing/2014/main" id="{05D9C006-B6FE-4DBB-88CF-451AF2C6F257}"/>
              </a:ext>
            </a:extLst>
          </p:cNvPr>
          <p:cNvSpPr>
            <a:spLocks noGrp="1"/>
          </p:cNvSpPr>
          <p:nvPr>
            <p:ph type="body" sz="quarter" idx="13"/>
          </p:nvPr>
        </p:nvSpPr>
        <p:spPr>
          <a:xfrm>
            <a:off x="838200" y="544852"/>
            <a:ext cx="9293225" cy="814387"/>
          </a:xfrm>
        </p:spPr>
        <p:txBody>
          <a:bodyPr/>
          <a:lstStyle>
            <a:lvl1pPr marL="0" indent="0">
              <a:buNone/>
              <a:defRPr b="1">
                <a:latin typeface="Verdana" panose="020B0604030504040204" pitchFamily="34" charset="0"/>
                <a:ea typeface="Verdana" panose="020B0604030504040204" pitchFamily="34" charset="0"/>
              </a:defRPr>
            </a:lvl1pPr>
            <a:lvl2pPr marL="457200" indent="0">
              <a:buNone/>
              <a:defRPr>
                <a:latin typeface="Verdana" panose="020B0604030504040204" pitchFamily="34" charset="0"/>
                <a:ea typeface="Verdana" panose="020B0604030504040204" pitchFamily="34" charset="0"/>
              </a:defRPr>
            </a:lvl2pPr>
            <a:lvl3pPr marL="914400" indent="0">
              <a:buNone/>
              <a:defRPr>
                <a:latin typeface="Verdana" panose="020B0604030504040204" pitchFamily="34" charset="0"/>
                <a:ea typeface="Verdana" panose="020B0604030504040204" pitchFamily="34" charset="0"/>
              </a:defRPr>
            </a:lvl3pPr>
            <a:lvl4pPr marL="1371600" indent="0">
              <a:buNone/>
              <a:defRPr>
                <a:latin typeface="Verdana" panose="020B0604030504040204" pitchFamily="34" charset="0"/>
                <a:ea typeface="Verdana" panose="020B0604030504040204" pitchFamily="34" charset="0"/>
              </a:defRPr>
            </a:lvl4pPr>
            <a:lvl5pPr marL="1828800" indent="0">
              <a:buNone/>
              <a:defRPr>
                <a:latin typeface="Verdana" panose="020B0604030504040204" pitchFamily="34" charset="0"/>
                <a:ea typeface="Verdana" panose="020B0604030504040204" pitchFamily="34" charset="0"/>
              </a:defRPr>
            </a:lvl5pPr>
          </a:lstStyle>
          <a:p>
            <a:pPr lvl="0"/>
            <a:r>
              <a:rPr lang="en-US" dirty="0"/>
              <a:t>Click to edit Master text style</a:t>
            </a:r>
          </a:p>
        </p:txBody>
      </p:sp>
      <p:sp>
        <p:nvSpPr>
          <p:cNvPr id="18" name="Text Placeholder 16">
            <a:extLst>
              <a:ext uri="{FF2B5EF4-FFF2-40B4-BE49-F238E27FC236}">
                <a16:creationId xmlns:a16="http://schemas.microsoft.com/office/drawing/2014/main" id="{D3BCD4A9-E585-4F3E-AA34-C2A7CFEF8773}"/>
              </a:ext>
            </a:extLst>
          </p:cNvPr>
          <p:cNvSpPr>
            <a:spLocks noGrp="1"/>
          </p:cNvSpPr>
          <p:nvPr>
            <p:ph type="body" sz="quarter" idx="14"/>
          </p:nvPr>
        </p:nvSpPr>
        <p:spPr>
          <a:xfrm>
            <a:off x="838199" y="1561236"/>
            <a:ext cx="9293225" cy="4321213"/>
          </a:xfrm>
        </p:spPr>
        <p:txBody>
          <a:bodyPr>
            <a:normAutofit/>
          </a:bodyPr>
          <a:lstStyle>
            <a:lvl1pPr marL="0" indent="0">
              <a:buNone/>
              <a:defRPr sz="1600" b="0">
                <a:latin typeface="Verdana" panose="020B0604030504040204" pitchFamily="34" charset="0"/>
                <a:ea typeface="Verdana" panose="020B0604030504040204" pitchFamily="34" charset="0"/>
              </a:defRPr>
            </a:lvl1pPr>
            <a:lvl2pPr marL="457200" indent="0">
              <a:buNone/>
              <a:defRPr>
                <a:latin typeface="Verdana" panose="020B0604030504040204" pitchFamily="34" charset="0"/>
                <a:ea typeface="Verdana" panose="020B0604030504040204" pitchFamily="34" charset="0"/>
              </a:defRPr>
            </a:lvl2pPr>
            <a:lvl3pPr marL="914400" indent="0">
              <a:buNone/>
              <a:defRPr>
                <a:latin typeface="Verdana" panose="020B0604030504040204" pitchFamily="34" charset="0"/>
                <a:ea typeface="Verdana" panose="020B0604030504040204" pitchFamily="34" charset="0"/>
              </a:defRPr>
            </a:lvl3pPr>
            <a:lvl4pPr marL="1371600" indent="0">
              <a:buNone/>
              <a:defRPr>
                <a:latin typeface="Verdana" panose="020B0604030504040204" pitchFamily="34" charset="0"/>
                <a:ea typeface="Verdana" panose="020B0604030504040204" pitchFamily="34" charset="0"/>
              </a:defRPr>
            </a:lvl4pPr>
            <a:lvl5pPr marL="1828800" indent="0">
              <a:buNone/>
              <a:defRPr>
                <a:latin typeface="Verdana" panose="020B0604030504040204" pitchFamily="34" charset="0"/>
                <a:ea typeface="Verdana" panose="020B0604030504040204" pitchFamily="34" charset="0"/>
              </a:defRPr>
            </a:lvl5pPr>
          </a:lstStyle>
          <a:p>
            <a:pPr lvl="0"/>
            <a:r>
              <a:rPr lang="en-US" dirty="0"/>
              <a:t>Click to edit Master text style</a:t>
            </a:r>
          </a:p>
        </p:txBody>
      </p:sp>
    </p:spTree>
    <p:extLst>
      <p:ext uri="{BB962C8B-B14F-4D97-AF65-F5344CB8AC3E}">
        <p14:creationId xmlns:p14="http://schemas.microsoft.com/office/powerpoint/2010/main" val="72095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94CC0A-8CF0-493F-8F9E-63BFFBF2EC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E12DA0-3BDE-4E00-B371-270B603E38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AC4BF3-60E9-4A7A-877D-2834906D5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D8BC2-102B-4531-9915-7BDACAE3F6AE}" type="datetimeFigureOut">
              <a:rPr lang="en-GB" smtClean="0"/>
              <a:t>24/06/2021</a:t>
            </a:fld>
            <a:endParaRPr lang="en-GB"/>
          </a:p>
        </p:txBody>
      </p:sp>
      <p:sp>
        <p:nvSpPr>
          <p:cNvPr id="5" name="Footer Placeholder 4">
            <a:extLst>
              <a:ext uri="{FF2B5EF4-FFF2-40B4-BE49-F238E27FC236}">
                <a16:creationId xmlns:a16="http://schemas.microsoft.com/office/drawing/2014/main" id="{6E0F2639-A3F1-4B1F-AFD9-0A5C659815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082BFE-DEF1-4761-A7EF-1B3886D1BA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15308-5CA1-44F7-BA92-F84C217B64AC}" type="slidenum">
              <a:rPr lang="en-GB" smtClean="0"/>
              <a:t>‹#›</a:t>
            </a:fld>
            <a:endParaRPr lang="en-GB"/>
          </a:p>
        </p:txBody>
      </p:sp>
    </p:spTree>
    <p:extLst>
      <p:ext uri="{BB962C8B-B14F-4D97-AF65-F5344CB8AC3E}">
        <p14:creationId xmlns:p14="http://schemas.microsoft.com/office/powerpoint/2010/main" val="840868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2" r:id="rId9"/>
    <p:sldLayoutId id="2147483660"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3" Type="http://schemas.openxmlformats.org/officeDocument/2006/relationships/diagramLayout" Target="../diagrams/layout3.xml"/><Relationship Id="rId18" Type="http://schemas.openxmlformats.org/officeDocument/2006/relationships/image" Target="../media/image6.svg"/><Relationship Id="rId26" Type="http://schemas.openxmlformats.org/officeDocument/2006/relationships/image" Target="../media/image14.svg"/><Relationship Id="rId3" Type="http://schemas.openxmlformats.org/officeDocument/2006/relationships/diagramLayout" Target="../diagrams/layout1.xml"/><Relationship Id="rId21" Type="http://schemas.openxmlformats.org/officeDocument/2006/relationships/image" Target="../media/image9.png"/><Relationship Id="rId34" Type="http://schemas.openxmlformats.org/officeDocument/2006/relationships/image" Target="../media/image22.svg"/><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5.png"/><Relationship Id="rId25" Type="http://schemas.openxmlformats.org/officeDocument/2006/relationships/image" Target="../media/image13.png"/><Relationship Id="rId33" Type="http://schemas.openxmlformats.org/officeDocument/2006/relationships/image" Target="../media/image21.png"/><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image" Target="../media/image8.svg"/><Relationship Id="rId29" Type="http://schemas.openxmlformats.org/officeDocument/2006/relationships/image" Target="../media/image17.png"/><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image" Target="../media/image12.svg"/><Relationship Id="rId32" Type="http://schemas.openxmlformats.org/officeDocument/2006/relationships/image" Target="../media/image20.svg"/><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image" Target="../media/image11.png"/><Relationship Id="rId28" Type="http://schemas.openxmlformats.org/officeDocument/2006/relationships/image" Target="../media/image16.svg"/><Relationship Id="rId10" Type="http://schemas.openxmlformats.org/officeDocument/2006/relationships/diagramColors" Target="../diagrams/colors2.xml"/><Relationship Id="rId19" Type="http://schemas.openxmlformats.org/officeDocument/2006/relationships/image" Target="../media/image7.png"/><Relationship Id="rId31" Type="http://schemas.openxmlformats.org/officeDocument/2006/relationships/image" Target="../media/image19.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image" Target="../media/image10.svg"/><Relationship Id="rId27" Type="http://schemas.openxmlformats.org/officeDocument/2006/relationships/image" Target="../media/image15.png"/><Relationship Id="rId30" Type="http://schemas.openxmlformats.org/officeDocument/2006/relationships/image" Target="../media/image18.svg"/><Relationship Id="rId8"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diagramLayout" Target="../diagrams/layout5.xml"/><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11" Type="http://schemas.openxmlformats.org/officeDocument/2006/relationships/image" Target="../media/image29.png"/><Relationship Id="rId5" Type="http://schemas.openxmlformats.org/officeDocument/2006/relationships/diagramColors" Target="../diagrams/colors5.xml"/><Relationship Id="rId10" Type="http://schemas.openxmlformats.org/officeDocument/2006/relationships/image" Target="../media/image28.svg"/><Relationship Id="rId4" Type="http://schemas.openxmlformats.org/officeDocument/2006/relationships/diagramQuickStyle" Target="../diagrams/quickStyle5.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9000"/>
          </a:schemeClr>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963D18D-42F2-4001-932C-F895CD959779}"/>
              </a:ext>
            </a:extLst>
          </p:cNvPr>
          <p:cNvSpPr txBox="1"/>
          <p:nvPr/>
        </p:nvSpPr>
        <p:spPr>
          <a:xfrm>
            <a:off x="5062024" y="2167494"/>
            <a:ext cx="6507480" cy="1569660"/>
          </a:xfrm>
          <a:prstGeom prst="rect">
            <a:avLst/>
          </a:prstGeom>
          <a:noFill/>
        </p:spPr>
        <p:txBody>
          <a:bodyPr wrap="square" rtlCol="0">
            <a:spAutoFit/>
          </a:bodyPr>
          <a:lstStyle/>
          <a:p>
            <a:pPr algn="ctr"/>
            <a:r>
              <a:rPr lang="en-GB" sz="2400" b="1" dirty="0">
                <a:latin typeface="Verdana" panose="020B0604030504040204" pitchFamily="34" charset="0"/>
                <a:ea typeface="Verdana" panose="020B0604030504040204" pitchFamily="34" charset="0"/>
              </a:rPr>
              <a:t>A Post</a:t>
            </a:r>
            <a:r>
              <a:rPr lang="hu-HU" sz="2400" b="1" dirty="0">
                <a:latin typeface="Verdana" panose="020B0604030504040204" pitchFamily="34" charset="0"/>
                <a:ea typeface="Verdana" panose="020B0604030504040204" pitchFamily="34" charset="0"/>
              </a:rPr>
              <a:t>-</a:t>
            </a:r>
            <a:r>
              <a:rPr lang="en-GB" sz="2400" b="1" dirty="0">
                <a:latin typeface="Verdana" panose="020B0604030504040204" pitchFamily="34" charset="0"/>
                <a:ea typeface="Verdana" panose="020B0604030504040204" pitchFamily="34" charset="0"/>
              </a:rPr>
              <a:t>Hoc Analysis of the Safety Profile of Cariprazine and Potential Relevance for Patient Adherence in Schizophrenia </a:t>
            </a:r>
          </a:p>
        </p:txBody>
      </p:sp>
      <p:sp>
        <p:nvSpPr>
          <p:cNvPr id="29" name="Rectangle 28">
            <a:extLst>
              <a:ext uri="{FF2B5EF4-FFF2-40B4-BE49-F238E27FC236}">
                <a16:creationId xmlns:a16="http://schemas.microsoft.com/office/drawing/2014/main" id="{A67DE5DA-44A3-4630-9D65-C44F54F2B720}"/>
              </a:ext>
            </a:extLst>
          </p:cNvPr>
          <p:cNvSpPr/>
          <p:nvPr/>
        </p:nvSpPr>
        <p:spPr>
          <a:xfrm>
            <a:off x="0" y="5519674"/>
            <a:ext cx="4404360" cy="13383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3" name="Group 32">
            <a:extLst>
              <a:ext uri="{FF2B5EF4-FFF2-40B4-BE49-F238E27FC236}">
                <a16:creationId xmlns:a16="http://schemas.microsoft.com/office/drawing/2014/main" id="{EBBD6041-3EED-4BAF-B34D-7FA5108E9E65}"/>
              </a:ext>
            </a:extLst>
          </p:cNvPr>
          <p:cNvGrpSpPr/>
          <p:nvPr/>
        </p:nvGrpSpPr>
        <p:grpSpPr>
          <a:xfrm>
            <a:off x="5315722" y="1841537"/>
            <a:ext cx="6000083" cy="293764"/>
            <a:chOff x="5514008" y="974151"/>
            <a:chExt cx="6000083" cy="293764"/>
          </a:xfrm>
          <a:solidFill>
            <a:schemeClr val="bg2"/>
          </a:solidFill>
        </p:grpSpPr>
        <p:sp>
          <p:nvSpPr>
            <p:cNvPr id="30" name="Freeform: Shape 29">
              <a:extLst>
                <a:ext uri="{FF2B5EF4-FFF2-40B4-BE49-F238E27FC236}">
                  <a16:creationId xmlns:a16="http://schemas.microsoft.com/office/drawing/2014/main" id="{2DC4D9EE-5AF7-4131-A48A-EBE461538EA7}"/>
                </a:ext>
              </a:extLst>
            </p:cNvPr>
            <p:cNvSpPr/>
            <p:nvPr/>
          </p:nvSpPr>
          <p:spPr>
            <a:xfrm rot="15880481">
              <a:off x="8802643" y="-334056"/>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reeform: Shape 30">
              <a:extLst>
                <a:ext uri="{FF2B5EF4-FFF2-40B4-BE49-F238E27FC236}">
                  <a16:creationId xmlns:a16="http://schemas.microsoft.com/office/drawing/2014/main" id="{71F5738B-F76D-4501-B455-E18010C0CCE8}"/>
                </a:ext>
              </a:extLst>
            </p:cNvPr>
            <p:cNvSpPr/>
            <p:nvPr/>
          </p:nvSpPr>
          <p:spPr>
            <a:xfrm rot="15880481">
              <a:off x="6822215" y="-334055"/>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Freeform: Shape 31">
              <a:extLst>
                <a:ext uri="{FF2B5EF4-FFF2-40B4-BE49-F238E27FC236}">
                  <a16:creationId xmlns:a16="http://schemas.microsoft.com/office/drawing/2014/main" id="{AB8793D1-7B06-4516-94DC-0D1723B530A3}"/>
                </a:ext>
              </a:extLst>
            </p:cNvPr>
            <p:cNvSpPr/>
            <p:nvPr/>
          </p:nvSpPr>
          <p:spPr>
            <a:xfrm rot="15880481">
              <a:off x="9912122" y="-334054"/>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Group 33">
            <a:extLst>
              <a:ext uri="{FF2B5EF4-FFF2-40B4-BE49-F238E27FC236}">
                <a16:creationId xmlns:a16="http://schemas.microsoft.com/office/drawing/2014/main" id="{4274C41E-587F-4EEB-8661-EF1B827189EB}"/>
              </a:ext>
            </a:extLst>
          </p:cNvPr>
          <p:cNvGrpSpPr/>
          <p:nvPr/>
        </p:nvGrpSpPr>
        <p:grpSpPr>
          <a:xfrm flipH="1">
            <a:off x="5398236" y="3812776"/>
            <a:ext cx="6000083" cy="293764"/>
            <a:chOff x="5514008" y="974151"/>
            <a:chExt cx="6000083" cy="293764"/>
          </a:xfrm>
          <a:solidFill>
            <a:schemeClr val="bg2"/>
          </a:solidFill>
        </p:grpSpPr>
        <p:sp>
          <p:nvSpPr>
            <p:cNvPr id="35" name="Freeform: Shape 34">
              <a:extLst>
                <a:ext uri="{FF2B5EF4-FFF2-40B4-BE49-F238E27FC236}">
                  <a16:creationId xmlns:a16="http://schemas.microsoft.com/office/drawing/2014/main" id="{342E1A5B-C6FF-4BE3-B1E6-1B13EDCB4477}"/>
                </a:ext>
              </a:extLst>
            </p:cNvPr>
            <p:cNvSpPr/>
            <p:nvPr/>
          </p:nvSpPr>
          <p:spPr>
            <a:xfrm rot="15880481">
              <a:off x="8802643" y="-334056"/>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Freeform: Shape 35">
              <a:extLst>
                <a:ext uri="{FF2B5EF4-FFF2-40B4-BE49-F238E27FC236}">
                  <a16:creationId xmlns:a16="http://schemas.microsoft.com/office/drawing/2014/main" id="{C0CDA0FD-E674-436D-815C-BAF8BD01FC1A}"/>
                </a:ext>
              </a:extLst>
            </p:cNvPr>
            <p:cNvSpPr/>
            <p:nvPr/>
          </p:nvSpPr>
          <p:spPr>
            <a:xfrm rot="15880481">
              <a:off x="6822215" y="-334055"/>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Freeform: Shape 36">
              <a:extLst>
                <a:ext uri="{FF2B5EF4-FFF2-40B4-BE49-F238E27FC236}">
                  <a16:creationId xmlns:a16="http://schemas.microsoft.com/office/drawing/2014/main" id="{F539E06F-118A-4834-AF21-809B7B4D3821}"/>
                </a:ext>
              </a:extLst>
            </p:cNvPr>
            <p:cNvSpPr/>
            <p:nvPr/>
          </p:nvSpPr>
          <p:spPr>
            <a:xfrm rot="15880481">
              <a:off x="9912122" y="-334054"/>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8" name="TextBox 37">
            <a:extLst>
              <a:ext uri="{FF2B5EF4-FFF2-40B4-BE49-F238E27FC236}">
                <a16:creationId xmlns:a16="http://schemas.microsoft.com/office/drawing/2014/main" id="{51586184-D4C9-4D75-ADF4-20CAC7A47685}"/>
              </a:ext>
            </a:extLst>
          </p:cNvPr>
          <p:cNvSpPr txBox="1"/>
          <p:nvPr/>
        </p:nvSpPr>
        <p:spPr>
          <a:xfrm>
            <a:off x="5220481" y="4103792"/>
            <a:ext cx="6355593" cy="400110"/>
          </a:xfrm>
          <a:prstGeom prst="rect">
            <a:avLst/>
          </a:prstGeom>
          <a:noFill/>
        </p:spPr>
        <p:txBody>
          <a:bodyPr wrap="square" rtlCol="0">
            <a:spAutoFit/>
          </a:bodyPr>
          <a:lstStyle/>
          <a:p>
            <a:pPr algn="ctr"/>
            <a:r>
              <a:rPr lang="hu-HU" sz="2000" b="1" dirty="0">
                <a:latin typeface="Verdana" panose="020B0604030504040204" pitchFamily="34" charset="0"/>
                <a:ea typeface="Verdana" panose="020B0604030504040204" pitchFamily="34" charset="0"/>
              </a:rPr>
              <a:t>Free </a:t>
            </a:r>
            <a:r>
              <a:rPr lang="en-GB" sz="2000" b="1" dirty="0">
                <a:latin typeface="Verdana" panose="020B0604030504040204" pitchFamily="34" charset="0"/>
                <a:ea typeface="Verdana" panose="020B0604030504040204" pitchFamily="34" charset="0"/>
              </a:rPr>
              <a:t>Communication</a:t>
            </a:r>
            <a:r>
              <a:rPr lang="hu-HU" sz="2000" b="1" dirty="0">
                <a:latin typeface="Verdana" panose="020B0604030504040204" pitchFamily="34" charset="0"/>
                <a:ea typeface="Verdana" panose="020B0604030504040204" pitchFamily="34" charset="0"/>
              </a:rPr>
              <a:t> </a:t>
            </a:r>
            <a:endParaRPr lang="en-GB" sz="2000" b="1" dirty="0">
              <a:latin typeface="Verdana" panose="020B0604030504040204" pitchFamily="34" charset="0"/>
              <a:ea typeface="Verdana" panose="020B0604030504040204" pitchFamily="34" charset="0"/>
            </a:endParaRPr>
          </a:p>
        </p:txBody>
      </p:sp>
      <p:sp>
        <p:nvSpPr>
          <p:cNvPr id="20" name="TextBox 19">
            <a:extLst>
              <a:ext uri="{FF2B5EF4-FFF2-40B4-BE49-F238E27FC236}">
                <a16:creationId xmlns:a16="http://schemas.microsoft.com/office/drawing/2014/main" id="{C21E687B-461E-423D-9F5F-D352C9F555D3}"/>
              </a:ext>
            </a:extLst>
          </p:cNvPr>
          <p:cNvSpPr txBox="1"/>
          <p:nvPr/>
        </p:nvSpPr>
        <p:spPr>
          <a:xfrm>
            <a:off x="1586314" y="6034948"/>
            <a:ext cx="2238934" cy="307777"/>
          </a:xfrm>
          <a:prstGeom prst="rect">
            <a:avLst/>
          </a:prstGeom>
          <a:noFill/>
        </p:spPr>
        <p:txBody>
          <a:bodyPr wrap="square" rtlCol="0">
            <a:spAutoFit/>
          </a:bodyPr>
          <a:lstStyle/>
          <a:p>
            <a:r>
              <a:rPr lang="hu-HU" sz="1400" b="1" dirty="0">
                <a:solidFill>
                  <a:schemeClr val="bg1"/>
                </a:solidFill>
                <a:latin typeface="Verdana" panose="020B0604030504040204" pitchFamily="34" charset="0"/>
                <a:ea typeface="Verdana" panose="020B0604030504040204" pitchFamily="34" charset="0"/>
              </a:rPr>
              <a:t>WFSBP</a:t>
            </a:r>
            <a:r>
              <a:rPr lang="en-GB" sz="1400" b="1" dirty="0">
                <a:solidFill>
                  <a:schemeClr val="bg1"/>
                </a:solidFill>
                <a:latin typeface="Verdana" panose="020B0604030504040204" pitchFamily="34" charset="0"/>
                <a:ea typeface="Verdana" panose="020B0604030504040204" pitchFamily="34" charset="0"/>
              </a:rPr>
              <a:t> 2021 Virtual </a:t>
            </a:r>
          </a:p>
        </p:txBody>
      </p:sp>
      <p:sp>
        <p:nvSpPr>
          <p:cNvPr id="21" name="Rectangle 20">
            <a:extLst>
              <a:ext uri="{FF2B5EF4-FFF2-40B4-BE49-F238E27FC236}">
                <a16:creationId xmlns:a16="http://schemas.microsoft.com/office/drawing/2014/main" id="{B52FDC65-0F50-4E28-AE47-C61C29B2206E}"/>
              </a:ext>
            </a:extLst>
          </p:cNvPr>
          <p:cNvSpPr/>
          <p:nvPr/>
        </p:nvSpPr>
        <p:spPr>
          <a:xfrm>
            <a:off x="0" y="0"/>
            <a:ext cx="4404360" cy="55196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3" name="Group 42">
            <a:extLst>
              <a:ext uri="{FF2B5EF4-FFF2-40B4-BE49-F238E27FC236}">
                <a16:creationId xmlns:a16="http://schemas.microsoft.com/office/drawing/2014/main" id="{43FA39BE-C6CA-4746-AECD-134E81714856}"/>
              </a:ext>
            </a:extLst>
          </p:cNvPr>
          <p:cNvGrpSpPr/>
          <p:nvPr/>
        </p:nvGrpSpPr>
        <p:grpSpPr>
          <a:xfrm rot="5400000">
            <a:off x="356658" y="3188796"/>
            <a:ext cx="8119786" cy="376868"/>
            <a:chOff x="5514008" y="974151"/>
            <a:chExt cx="6000083" cy="293764"/>
          </a:xfrm>
          <a:solidFill>
            <a:schemeClr val="accent3"/>
          </a:solidFill>
        </p:grpSpPr>
        <p:sp>
          <p:nvSpPr>
            <p:cNvPr id="44" name="Freeform: Shape 43">
              <a:extLst>
                <a:ext uri="{FF2B5EF4-FFF2-40B4-BE49-F238E27FC236}">
                  <a16:creationId xmlns:a16="http://schemas.microsoft.com/office/drawing/2014/main" id="{6E33B50D-0D7E-4E8B-BC94-4ABEBA4477A7}"/>
                </a:ext>
              </a:extLst>
            </p:cNvPr>
            <p:cNvSpPr/>
            <p:nvPr/>
          </p:nvSpPr>
          <p:spPr>
            <a:xfrm rot="15880481">
              <a:off x="8802643" y="-334056"/>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Freeform: Shape 44">
              <a:extLst>
                <a:ext uri="{FF2B5EF4-FFF2-40B4-BE49-F238E27FC236}">
                  <a16:creationId xmlns:a16="http://schemas.microsoft.com/office/drawing/2014/main" id="{D73DADBB-1283-4937-8F1D-680574B26142}"/>
                </a:ext>
              </a:extLst>
            </p:cNvPr>
            <p:cNvSpPr/>
            <p:nvPr/>
          </p:nvSpPr>
          <p:spPr>
            <a:xfrm rot="15880481">
              <a:off x="6822215" y="-334055"/>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Freeform: Shape 45">
              <a:extLst>
                <a:ext uri="{FF2B5EF4-FFF2-40B4-BE49-F238E27FC236}">
                  <a16:creationId xmlns:a16="http://schemas.microsoft.com/office/drawing/2014/main" id="{035989C7-10EA-498F-9656-98317731D628}"/>
                </a:ext>
              </a:extLst>
            </p:cNvPr>
            <p:cNvSpPr/>
            <p:nvPr/>
          </p:nvSpPr>
          <p:spPr>
            <a:xfrm rot="15880481">
              <a:off x="9912122" y="-334054"/>
              <a:ext cx="293762" cy="2910176"/>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7" name="Picture 6" descr="A picture containing text, device&#10;&#10;Description automatically generated">
            <a:extLst>
              <a:ext uri="{FF2B5EF4-FFF2-40B4-BE49-F238E27FC236}">
                <a16:creationId xmlns:a16="http://schemas.microsoft.com/office/drawing/2014/main" id="{BC79B835-A62D-4E69-9BC2-C7BE5BC5D08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94847" y="5819756"/>
            <a:ext cx="970542" cy="738159"/>
          </a:xfrm>
          <a:prstGeom prst="rect">
            <a:avLst/>
          </a:prstGeom>
        </p:spPr>
      </p:pic>
      <p:grpSp>
        <p:nvGrpSpPr>
          <p:cNvPr id="3" name="Group 2">
            <a:extLst>
              <a:ext uri="{FF2B5EF4-FFF2-40B4-BE49-F238E27FC236}">
                <a16:creationId xmlns:a16="http://schemas.microsoft.com/office/drawing/2014/main" id="{C4B786BF-C449-4685-9679-DB414C88AA14}"/>
              </a:ext>
            </a:extLst>
          </p:cNvPr>
          <p:cNvGrpSpPr/>
          <p:nvPr/>
        </p:nvGrpSpPr>
        <p:grpSpPr>
          <a:xfrm>
            <a:off x="5329732" y="4546987"/>
            <a:ext cx="7154166" cy="3037977"/>
            <a:chOff x="5157823" y="4739984"/>
            <a:chExt cx="7154166" cy="2529233"/>
          </a:xfrm>
        </p:grpSpPr>
        <p:sp>
          <p:nvSpPr>
            <p:cNvPr id="25" name="Freeform: Shape 24">
              <a:extLst>
                <a:ext uri="{FF2B5EF4-FFF2-40B4-BE49-F238E27FC236}">
                  <a16:creationId xmlns:a16="http://schemas.microsoft.com/office/drawing/2014/main" id="{BCDBC69C-F4A4-4CE4-95FC-7E3089469420}"/>
                </a:ext>
              </a:extLst>
            </p:cNvPr>
            <p:cNvSpPr/>
            <p:nvPr/>
          </p:nvSpPr>
          <p:spPr>
            <a:xfrm rot="18768526" flipH="1">
              <a:off x="5344812" y="4552995"/>
              <a:ext cx="2529233" cy="2903212"/>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reeform: Shape 26">
              <a:extLst>
                <a:ext uri="{FF2B5EF4-FFF2-40B4-BE49-F238E27FC236}">
                  <a16:creationId xmlns:a16="http://schemas.microsoft.com/office/drawing/2014/main" id="{8C459A3B-398C-4C01-8774-91D97DFC2FCE}"/>
                </a:ext>
              </a:extLst>
            </p:cNvPr>
            <p:cNvSpPr/>
            <p:nvPr/>
          </p:nvSpPr>
          <p:spPr>
            <a:xfrm rot="19042216" flipH="1">
              <a:off x="6681369" y="4857700"/>
              <a:ext cx="3299446" cy="2334169"/>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Shape 27">
              <a:extLst>
                <a:ext uri="{FF2B5EF4-FFF2-40B4-BE49-F238E27FC236}">
                  <a16:creationId xmlns:a16="http://schemas.microsoft.com/office/drawing/2014/main" id="{71C1C2F0-A4FD-4586-A45B-A52370F543FE}"/>
                </a:ext>
              </a:extLst>
            </p:cNvPr>
            <p:cNvSpPr/>
            <p:nvPr/>
          </p:nvSpPr>
          <p:spPr>
            <a:xfrm rot="19230906" flipH="1">
              <a:off x="8461169" y="5124854"/>
              <a:ext cx="3037977" cy="1820188"/>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Freeform: Shape 38">
              <a:extLst>
                <a:ext uri="{FF2B5EF4-FFF2-40B4-BE49-F238E27FC236}">
                  <a16:creationId xmlns:a16="http://schemas.microsoft.com/office/drawing/2014/main" id="{DD5A16DF-EE0C-4994-9BF9-5B635074EFE8}"/>
                </a:ext>
              </a:extLst>
            </p:cNvPr>
            <p:cNvSpPr/>
            <p:nvPr/>
          </p:nvSpPr>
          <p:spPr>
            <a:xfrm rot="18990449" flipH="1">
              <a:off x="9274012" y="4918117"/>
              <a:ext cx="3037977" cy="2167971"/>
            </a:xfrm>
            <a:custGeom>
              <a:avLst/>
              <a:gdLst/>
              <a:ahLst/>
              <a:cxnLst/>
              <a:rect l="l" t="t" r="r" b="b"/>
              <a:pathLst>
                <a:path w="2415497" h="4672161">
                  <a:moveTo>
                    <a:pt x="284178" y="4205817"/>
                  </a:moveTo>
                  <a:cubicBezTo>
                    <a:pt x="284254" y="4207867"/>
                    <a:pt x="285013" y="4210144"/>
                    <a:pt x="286455" y="4212649"/>
                  </a:cubicBezTo>
                  <a:cubicBezTo>
                    <a:pt x="287897" y="4215153"/>
                    <a:pt x="289567" y="4216520"/>
                    <a:pt x="291465" y="4216747"/>
                  </a:cubicBezTo>
                  <a:cubicBezTo>
                    <a:pt x="295715" y="4216140"/>
                    <a:pt x="298144" y="4213711"/>
                    <a:pt x="298752" y="4209461"/>
                  </a:cubicBezTo>
                  <a:close/>
                  <a:moveTo>
                    <a:pt x="298752" y="4176671"/>
                  </a:moveTo>
                  <a:cubicBezTo>
                    <a:pt x="298600" y="4178720"/>
                    <a:pt x="298903" y="4180997"/>
                    <a:pt x="299662" y="4183502"/>
                  </a:cubicBezTo>
                  <a:cubicBezTo>
                    <a:pt x="300421" y="4186007"/>
                    <a:pt x="302547" y="4187373"/>
                    <a:pt x="306038" y="4187601"/>
                  </a:cubicBezTo>
                  <a:lnTo>
                    <a:pt x="309681" y="4187601"/>
                  </a:lnTo>
                  <a:cubicBezTo>
                    <a:pt x="309681" y="4180314"/>
                    <a:pt x="306038" y="4176671"/>
                    <a:pt x="298752" y="4176671"/>
                  </a:cubicBezTo>
                  <a:close/>
                  <a:moveTo>
                    <a:pt x="619363" y="4125664"/>
                  </a:moveTo>
                  <a:cubicBezTo>
                    <a:pt x="619287" y="4127714"/>
                    <a:pt x="619439" y="4129991"/>
                    <a:pt x="619818" y="4132496"/>
                  </a:cubicBezTo>
                  <a:cubicBezTo>
                    <a:pt x="620198" y="4135000"/>
                    <a:pt x="621260" y="4136367"/>
                    <a:pt x="623006" y="4136594"/>
                  </a:cubicBezTo>
                  <a:lnTo>
                    <a:pt x="633936" y="4132951"/>
                  </a:lnTo>
                  <a:close/>
                  <a:moveTo>
                    <a:pt x="896255" y="4111091"/>
                  </a:moveTo>
                  <a:lnTo>
                    <a:pt x="910828" y="4136594"/>
                  </a:lnTo>
                  <a:lnTo>
                    <a:pt x="907185" y="4165741"/>
                  </a:lnTo>
                  <a:cubicBezTo>
                    <a:pt x="898152" y="4166803"/>
                    <a:pt x="893446" y="4171054"/>
                    <a:pt x="893067" y="4178493"/>
                  </a:cubicBezTo>
                  <a:cubicBezTo>
                    <a:pt x="892687" y="4185931"/>
                    <a:pt x="885249" y="4190181"/>
                    <a:pt x="870751" y="4191244"/>
                  </a:cubicBezTo>
                  <a:cubicBezTo>
                    <a:pt x="871814" y="4176974"/>
                    <a:pt x="876065" y="4163616"/>
                    <a:pt x="883503" y="4151167"/>
                  </a:cubicBezTo>
                  <a:cubicBezTo>
                    <a:pt x="890941" y="4138720"/>
                    <a:pt x="895192" y="4125361"/>
                    <a:pt x="896255" y="4111091"/>
                  </a:cubicBezTo>
                  <a:close/>
                  <a:moveTo>
                    <a:pt x="695872" y="4020008"/>
                  </a:moveTo>
                  <a:cubicBezTo>
                    <a:pt x="695721" y="4022057"/>
                    <a:pt x="696024" y="4024335"/>
                    <a:pt x="696783" y="4026839"/>
                  </a:cubicBezTo>
                  <a:cubicBezTo>
                    <a:pt x="697542" y="4029344"/>
                    <a:pt x="699668" y="4030710"/>
                    <a:pt x="703159" y="4030938"/>
                  </a:cubicBezTo>
                  <a:lnTo>
                    <a:pt x="710446" y="4030938"/>
                  </a:lnTo>
                  <a:cubicBezTo>
                    <a:pt x="710294" y="4027295"/>
                    <a:pt x="708776" y="4024562"/>
                    <a:pt x="705892" y="4022741"/>
                  </a:cubicBezTo>
                  <a:cubicBezTo>
                    <a:pt x="703007" y="4020919"/>
                    <a:pt x="699668" y="4020008"/>
                    <a:pt x="695872" y="4020008"/>
                  </a:cubicBezTo>
                  <a:close/>
                  <a:moveTo>
                    <a:pt x="932688" y="3899779"/>
                  </a:moveTo>
                  <a:cubicBezTo>
                    <a:pt x="932764" y="3901980"/>
                    <a:pt x="933523" y="3904864"/>
                    <a:pt x="934965" y="3908432"/>
                  </a:cubicBezTo>
                  <a:cubicBezTo>
                    <a:pt x="936407" y="3911999"/>
                    <a:pt x="938077" y="3913972"/>
                    <a:pt x="939974" y="3914352"/>
                  </a:cubicBezTo>
                  <a:cubicBezTo>
                    <a:pt x="943466" y="3914125"/>
                    <a:pt x="945591" y="3912758"/>
                    <a:pt x="946350" y="3910254"/>
                  </a:cubicBezTo>
                  <a:cubicBezTo>
                    <a:pt x="947109" y="3907749"/>
                    <a:pt x="947413" y="3905472"/>
                    <a:pt x="947261" y="3903422"/>
                  </a:cubicBezTo>
                  <a:close/>
                  <a:moveTo>
                    <a:pt x="553783" y="3856059"/>
                  </a:moveTo>
                  <a:lnTo>
                    <a:pt x="553783" y="3874276"/>
                  </a:lnTo>
                  <a:cubicBezTo>
                    <a:pt x="553935" y="3879513"/>
                    <a:pt x="555453" y="3882701"/>
                    <a:pt x="558337" y="3883839"/>
                  </a:cubicBezTo>
                  <a:cubicBezTo>
                    <a:pt x="561222" y="3884978"/>
                    <a:pt x="564561" y="3885433"/>
                    <a:pt x="568357" y="3885206"/>
                  </a:cubicBezTo>
                  <a:close/>
                  <a:moveTo>
                    <a:pt x="816102" y="3830556"/>
                  </a:moveTo>
                  <a:cubicBezTo>
                    <a:pt x="805172" y="3830860"/>
                    <a:pt x="796974" y="3834806"/>
                    <a:pt x="791509" y="3842397"/>
                  </a:cubicBezTo>
                  <a:cubicBezTo>
                    <a:pt x="786044" y="3849987"/>
                    <a:pt x="783312" y="3859399"/>
                    <a:pt x="783312" y="3870632"/>
                  </a:cubicBezTo>
                  <a:lnTo>
                    <a:pt x="783312" y="3874276"/>
                  </a:lnTo>
                  <a:cubicBezTo>
                    <a:pt x="782553" y="3874200"/>
                    <a:pt x="779517" y="3874352"/>
                    <a:pt x="774204" y="3874731"/>
                  </a:cubicBezTo>
                  <a:cubicBezTo>
                    <a:pt x="768891" y="3875111"/>
                    <a:pt x="765854" y="3876173"/>
                    <a:pt x="765095" y="3877919"/>
                  </a:cubicBezTo>
                  <a:cubicBezTo>
                    <a:pt x="766234" y="3879816"/>
                    <a:pt x="771244" y="3881486"/>
                    <a:pt x="780124" y="3882928"/>
                  </a:cubicBezTo>
                  <a:cubicBezTo>
                    <a:pt x="789005" y="3884371"/>
                    <a:pt x="794925" y="3885130"/>
                    <a:pt x="797885" y="3885206"/>
                  </a:cubicBezTo>
                  <a:lnTo>
                    <a:pt x="819745" y="3866989"/>
                  </a:lnTo>
                  <a:cubicBezTo>
                    <a:pt x="814356" y="3866534"/>
                    <a:pt x="810561" y="3863801"/>
                    <a:pt x="808360" y="3858792"/>
                  </a:cubicBezTo>
                  <a:cubicBezTo>
                    <a:pt x="806159" y="3853782"/>
                    <a:pt x="805096" y="3849228"/>
                    <a:pt x="805172" y="3845129"/>
                  </a:cubicBezTo>
                  <a:close/>
                  <a:moveTo>
                    <a:pt x="590216" y="3815983"/>
                  </a:moveTo>
                  <a:cubicBezTo>
                    <a:pt x="588547" y="3816135"/>
                    <a:pt x="587332" y="3816742"/>
                    <a:pt x="586573" y="3817804"/>
                  </a:cubicBezTo>
                  <a:cubicBezTo>
                    <a:pt x="585814" y="3818867"/>
                    <a:pt x="584600" y="3819474"/>
                    <a:pt x="582930" y="3819626"/>
                  </a:cubicBezTo>
                  <a:cubicBezTo>
                    <a:pt x="583006" y="3821827"/>
                    <a:pt x="583765" y="3824711"/>
                    <a:pt x="585207" y="3828279"/>
                  </a:cubicBezTo>
                  <a:cubicBezTo>
                    <a:pt x="586649" y="3831846"/>
                    <a:pt x="588319" y="3833820"/>
                    <a:pt x="590216" y="3834199"/>
                  </a:cubicBezTo>
                  <a:cubicBezTo>
                    <a:pt x="593708" y="3833972"/>
                    <a:pt x="595833" y="3832605"/>
                    <a:pt x="596592" y="3830101"/>
                  </a:cubicBezTo>
                  <a:cubicBezTo>
                    <a:pt x="597351" y="3827596"/>
                    <a:pt x="597655" y="3825319"/>
                    <a:pt x="597503" y="3823269"/>
                  </a:cubicBezTo>
                  <a:cubicBezTo>
                    <a:pt x="596896" y="3819019"/>
                    <a:pt x="594467" y="3816590"/>
                    <a:pt x="590216" y="3815983"/>
                  </a:cubicBezTo>
                  <a:close/>
                  <a:moveTo>
                    <a:pt x="1016484" y="3779550"/>
                  </a:moveTo>
                  <a:cubicBezTo>
                    <a:pt x="1004415" y="3780536"/>
                    <a:pt x="997584" y="3786760"/>
                    <a:pt x="995990" y="3798221"/>
                  </a:cubicBezTo>
                  <a:cubicBezTo>
                    <a:pt x="994396" y="3809683"/>
                    <a:pt x="993941" y="3820461"/>
                    <a:pt x="994624" y="3830556"/>
                  </a:cubicBezTo>
                  <a:cubicBezTo>
                    <a:pt x="988931" y="3830556"/>
                    <a:pt x="983011" y="3831467"/>
                    <a:pt x="976863" y="3833288"/>
                  </a:cubicBezTo>
                  <a:cubicBezTo>
                    <a:pt x="970715" y="3835110"/>
                    <a:pt x="965705" y="3837843"/>
                    <a:pt x="961834" y="3841486"/>
                  </a:cubicBezTo>
                  <a:lnTo>
                    <a:pt x="969121" y="3874276"/>
                  </a:lnTo>
                  <a:cubicBezTo>
                    <a:pt x="970867" y="3864484"/>
                    <a:pt x="974662" y="3854921"/>
                    <a:pt x="980506" y="3845585"/>
                  </a:cubicBezTo>
                  <a:cubicBezTo>
                    <a:pt x="986351" y="3836249"/>
                    <a:pt x="994700" y="3831239"/>
                    <a:pt x="1005554" y="3830556"/>
                  </a:cubicBezTo>
                  <a:cubicBezTo>
                    <a:pt x="1006009" y="3821599"/>
                    <a:pt x="1007831" y="3813098"/>
                    <a:pt x="1011019" y="3805053"/>
                  </a:cubicBezTo>
                  <a:cubicBezTo>
                    <a:pt x="1014207" y="3797007"/>
                    <a:pt x="1016029" y="3788506"/>
                    <a:pt x="1016484" y="3779550"/>
                  </a:cubicBezTo>
                  <a:close/>
                  <a:moveTo>
                    <a:pt x="863465" y="3717613"/>
                  </a:moveTo>
                  <a:cubicBezTo>
                    <a:pt x="859973" y="3718145"/>
                    <a:pt x="857848" y="3720725"/>
                    <a:pt x="857089" y="3725355"/>
                  </a:cubicBezTo>
                  <a:cubicBezTo>
                    <a:pt x="856330" y="3729985"/>
                    <a:pt x="856026" y="3733477"/>
                    <a:pt x="856178" y="3735830"/>
                  </a:cubicBezTo>
                  <a:cubicBezTo>
                    <a:pt x="856026" y="3745014"/>
                    <a:pt x="853598" y="3753060"/>
                    <a:pt x="848892" y="3759967"/>
                  </a:cubicBezTo>
                  <a:cubicBezTo>
                    <a:pt x="844186" y="3766874"/>
                    <a:pt x="838113" y="3772187"/>
                    <a:pt x="830675" y="3775906"/>
                  </a:cubicBezTo>
                  <a:cubicBezTo>
                    <a:pt x="830220" y="3784863"/>
                    <a:pt x="828398" y="3793364"/>
                    <a:pt x="825210" y="3801409"/>
                  </a:cubicBezTo>
                  <a:cubicBezTo>
                    <a:pt x="822022" y="3809455"/>
                    <a:pt x="820200" y="3817956"/>
                    <a:pt x="819745" y="3826913"/>
                  </a:cubicBezTo>
                  <a:cubicBezTo>
                    <a:pt x="830523" y="3814085"/>
                    <a:pt x="839935" y="3800574"/>
                    <a:pt x="847981" y="3786381"/>
                  </a:cubicBezTo>
                  <a:cubicBezTo>
                    <a:pt x="856026" y="3772187"/>
                    <a:pt x="863617" y="3757765"/>
                    <a:pt x="870751" y="3743116"/>
                  </a:cubicBezTo>
                  <a:cubicBezTo>
                    <a:pt x="870676" y="3740460"/>
                    <a:pt x="869917" y="3735754"/>
                    <a:pt x="868474" y="3728999"/>
                  </a:cubicBezTo>
                  <a:cubicBezTo>
                    <a:pt x="867032" y="3722243"/>
                    <a:pt x="865362" y="3718448"/>
                    <a:pt x="863465" y="3717613"/>
                  </a:cubicBezTo>
                  <a:close/>
                  <a:moveTo>
                    <a:pt x="633936" y="3684823"/>
                  </a:moveTo>
                  <a:lnTo>
                    <a:pt x="619363" y="3728543"/>
                  </a:lnTo>
                  <a:cubicBezTo>
                    <a:pt x="618756" y="3728467"/>
                    <a:pt x="616327" y="3728619"/>
                    <a:pt x="612076" y="3728999"/>
                  </a:cubicBezTo>
                  <a:cubicBezTo>
                    <a:pt x="607826" y="3729378"/>
                    <a:pt x="605397" y="3730441"/>
                    <a:pt x="604790" y="3732186"/>
                  </a:cubicBezTo>
                  <a:cubicBezTo>
                    <a:pt x="605549" y="3736057"/>
                    <a:pt x="609496" y="3740156"/>
                    <a:pt x="616630" y="3744483"/>
                  </a:cubicBezTo>
                  <a:cubicBezTo>
                    <a:pt x="623765" y="3748809"/>
                    <a:pt x="629534" y="3751997"/>
                    <a:pt x="633936" y="3754046"/>
                  </a:cubicBezTo>
                  <a:lnTo>
                    <a:pt x="659439" y="3717613"/>
                  </a:lnTo>
                  <a:close/>
                  <a:moveTo>
                    <a:pt x="684943" y="3557308"/>
                  </a:moveTo>
                  <a:cubicBezTo>
                    <a:pt x="669762" y="3585847"/>
                    <a:pt x="656403" y="3616208"/>
                    <a:pt x="644866" y="3648390"/>
                  </a:cubicBezTo>
                  <a:cubicBezTo>
                    <a:pt x="646764" y="3655829"/>
                    <a:pt x="650255" y="3661901"/>
                    <a:pt x="655341" y="3666607"/>
                  </a:cubicBezTo>
                  <a:cubicBezTo>
                    <a:pt x="660426" y="3671313"/>
                    <a:pt x="666650" y="3673742"/>
                    <a:pt x="674013" y="3673894"/>
                  </a:cubicBezTo>
                  <a:cubicBezTo>
                    <a:pt x="677808" y="3662660"/>
                    <a:pt x="682969" y="3645962"/>
                    <a:pt x="689497" y="3623798"/>
                  </a:cubicBezTo>
                  <a:cubicBezTo>
                    <a:pt x="696024" y="3601635"/>
                    <a:pt x="703007" y="3586758"/>
                    <a:pt x="710446" y="3579167"/>
                  </a:cubicBezTo>
                  <a:close/>
                  <a:moveTo>
                    <a:pt x="754165" y="3429792"/>
                  </a:moveTo>
                  <a:lnTo>
                    <a:pt x="735949" y="3451652"/>
                  </a:lnTo>
                  <a:lnTo>
                    <a:pt x="735949" y="3462581"/>
                  </a:lnTo>
                  <a:lnTo>
                    <a:pt x="743236" y="3462581"/>
                  </a:lnTo>
                  <a:cubicBezTo>
                    <a:pt x="750370" y="3462885"/>
                    <a:pt x="755228" y="3462278"/>
                    <a:pt x="757809" y="3460760"/>
                  </a:cubicBezTo>
                  <a:cubicBezTo>
                    <a:pt x="760389" y="3459242"/>
                    <a:pt x="761604" y="3454991"/>
                    <a:pt x="761452" y="3448008"/>
                  </a:cubicBezTo>
                  <a:close/>
                  <a:moveTo>
                    <a:pt x="1187720" y="3404288"/>
                  </a:moveTo>
                  <a:lnTo>
                    <a:pt x="1158573" y="3451652"/>
                  </a:lnTo>
                  <a:cubicBezTo>
                    <a:pt x="1165860" y="3463189"/>
                    <a:pt x="1169503" y="3476547"/>
                    <a:pt x="1169503" y="3491728"/>
                  </a:cubicBezTo>
                  <a:cubicBezTo>
                    <a:pt x="1167454" y="3491576"/>
                    <a:pt x="1165177" y="3491880"/>
                    <a:pt x="1162672" y="3492639"/>
                  </a:cubicBezTo>
                  <a:cubicBezTo>
                    <a:pt x="1160167" y="3493398"/>
                    <a:pt x="1158801" y="3495523"/>
                    <a:pt x="1158573" y="3499014"/>
                  </a:cubicBezTo>
                  <a:cubicBezTo>
                    <a:pt x="1158801" y="3502658"/>
                    <a:pt x="1160167" y="3506301"/>
                    <a:pt x="1162672" y="3509945"/>
                  </a:cubicBezTo>
                  <a:cubicBezTo>
                    <a:pt x="1165177" y="3513588"/>
                    <a:pt x="1167454" y="3517231"/>
                    <a:pt x="1169503" y="3520874"/>
                  </a:cubicBezTo>
                  <a:lnTo>
                    <a:pt x="1195006" y="3531804"/>
                  </a:lnTo>
                  <a:lnTo>
                    <a:pt x="1198650" y="3520874"/>
                  </a:lnTo>
                  <a:lnTo>
                    <a:pt x="1180433" y="3506301"/>
                  </a:lnTo>
                  <a:cubicBezTo>
                    <a:pt x="1180357" y="3500684"/>
                    <a:pt x="1181420" y="3495523"/>
                    <a:pt x="1183621" y="3490817"/>
                  </a:cubicBezTo>
                  <a:cubicBezTo>
                    <a:pt x="1185822" y="3486111"/>
                    <a:pt x="1189617" y="3482771"/>
                    <a:pt x="1195006" y="3480798"/>
                  </a:cubicBezTo>
                  <a:cubicBezTo>
                    <a:pt x="1195386" y="3468046"/>
                    <a:pt x="1195538" y="3455295"/>
                    <a:pt x="1195462" y="3442543"/>
                  </a:cubicBezTo>
                  <a:cubicBezTo>
                    <a:pt x="1195386" y="3429792"/>
                    <a:pt x="1192805" y="3417040"/>
                    <a:pt x="1187720" y="3404288"/>
                  </a:cubicBezTo>
                  <a:close/>
                  <a:moveTo>
                    <a:pt x="794242" y="3371499"/>
                  </a:moveTo>
                  <a:lnTo>
                    <a:pt x="786955" y="3386072"/>
                  </a:lnTo>
                  <a:cubicBezTo>
                    <a:pt x="791206" y="3382428"/>
                    <a:pt x="793635" y="3378785"/>
                    <a:pt x="794242" y="3375142"/>
                  </a:cubicBezTo>
                  <a:close/>
                  <a:moveTo>
                    <a:pt x="1264229" y="3276772"/>
                  </a:moveTo>
                  <a:cubicBezTo>
                    <a:pt x="1263622" y="3280416"/>
                    <a:pt x="1264836" y="3284059"/>
                    <a:pt x="1267872" y="3287702"/>
                  </a:cubicBezTo>
                  <a:lnTo>
                    <a:pt x="1267872" y="3276772"/>
                  </a:lnTo>
                  <a:close/>
                  <a:moveTo>
                    <a:pt x="1307949" y="3236696"/>
                  </a:moveTo>
                  <a:cubicBezTo>
                    <a:pt x="1301270" y="3236696"/>
                    <a:pt x="1296412" y="3240339"/>
                    <a:pt x="1293376" y="3247626"/>
                  </a:cubicBezTo>
                  <a:lnTo>
                    <a:pt x="1304306" y="3247626"/>
                  </a:lnTo>
                  <a:cubicBezTo>
                    <a:pt x="1304457" y="3245804"/>
                    <a:pt x="1305065" y="3243983"/>
                    <a:pt x="1306127" y="3242161"/>
                  </a:cubicBezTo>
                  <a:cubicBezTo>
                    <a:pt x="1307190" y="3240339"/>
                    <a:pt x="1307797" y="3238518"/>
                    <a:pt x="1307949" y="3236696"/>
                  </a:cubicBezTo>
                  <a:close/>
                  <a:moveTo>
                    <a:pt x="1329809" y="3182046"/>
                  </a:moveTo>
                  <a:lnTo>
                    <a:pt x="1329809" y="3200263"/>
                  </a:lnTo>
                  <a:lnTo>
                    <a:pt x="1304306" y="3200263"/>
                  </a:lnTo>
                  <a:lnTo>
                    <a:pt x="1304306" y="3214836"/>
                  </a:lnTo>
                  <a:lnTo>
                    <a:pt x="1311592" y="3225766"/>
                  </a:lnTo>
                  <a:lnTo>
                    <a:pt x="1340739" y="3200263"/>
                  </a:lnTo>
                  <a:lnTo>
                    <a:pt x="1340739" y="3185690"/>
                  </a:lnTo>
                  <a:close/>
                  <a:moveTo>
                    <a:pt x="1355312" y="3145613"/>
                  </a:moveTo>
                  <a:lnTo>
                    <a:pt x="1344382" y="3149256"/>
                  </a:lnTo>
                  <a:lnTo>
                    <a:pt x="1344382" y="3178403"/>
                  </a:lnTo>
                  <a:cubicBezTo>
                    <a:pt x="1349619" y="3174532"/>
                    <a:pt x="1352807" y="3169523"/>
                    <a:pt x="1353946" y="3163374"/>
                  </a:cubicBezTo>
                  <a:cubicBezTo>
                    <a:pt x="1355084" y="3157226"/>
                    <a:pt x="1355540" y="3151306"/>
                    <a:pt x="1355312" y="3145613"/>
                  </a:cubicBezTo>
                  <a:close/>
                  <a:moveTo>
                    <a:pt x="1384458" y="3058174"/>
                  </a:moveTo>
                  <a:cubicBezTo>
                    <a:pt x="1380967" y="3069711"/>
                    <a:pt x="1377020" y="3080337"/>
                    <a:pt x="1372618" y="3090053"/>
                  </a:cubicBezTo>
                  <a:cubicBezTo>
                    <a:pt x="1368215" y="3099768"/>
                    <a:pt x="1362447" y="3104929"/>
                    <a:pt x="1355312" y="3105537"/>
                  </a:cubicBezTo>
                  <a:cubicBezTo>
                    <a:pt x="1355540" y="3108345"/>
                    <a:pt x="1356906" y="3113658"/>
                    <a:pt x="1359411" y="3121476"/>
                  </a:cubicBezTo>
                  <a:cubicBezTo>
                    <a:pt x="1361915" y="3129294"/>
                    <a:pt x="1364193" y="3133697"/>
                    <a:pt x="1366242" y="3134683"/>
                  </a:cubicBezTo>
                  <a:cubicBezTo>
                    <a:pt x="1367988" y="3134456"/>
                    <a:pt x="1369050" y="3133089"/>
                    <a:pt x="1369430" y="3130585"/>
                  </a:cubicBezTo>
                  <a:cubicBezTo>
                    <a:pt x="1369809" y="3128080"/>
                    <a:pt x="1369961" y="3125803"/>
                    <a:pt x="1369885" y="3123753"/>
                  </a:cubicBezTo>
                  <a:cubicBezTo>
                    <a:pt x="1375881" y="3115784"/>
                    <a:pt x="1382105" y="3105309"/>
                    <a:pt x="1388557" y="3092330"/>
                  </a:cubicBezTo>
                  <a:cubicBezTo>
                    <a:pt x="1395009" y="3079350"/>
                    <a:pt x="1398500" y="3067965"/>
                    <a:pt x="1399032" y="3058174"/>
                  </a:cubicBezTo>
                  <a:close/>
                  <a:moveTo>
                    <a:pt x="1504688" y="2941588"/>
                  </a:moveTo>
                  <a:cubicBezTo>
                    <a:pt x="1502942" y="2945079"/>
                    <a:pt x="1501879" y="2948115"/>
                    <a:pt x="1501500" y="2950696"/>
                  </a:cubicBezTo>
                  <a:cubicBezTo>
                    <a:pt x="1501120" y="2953277"/>
                    <a:pt x="1500969" y="2956313"/>
                    <a:pt x="1501044" y="2959804"/>
                  </a:cubicBezTo>
                  <a:cubicBezTo>
                    <a:pt x="1505295" y="2955554"/>
                    <a:pt x="1507724" y="2949482"/>
                    <a:pt x="1508331" y="2941588"/>
                  </a:cubicBezTo>
                  <a:close/>
                  <a:moveTo>
                    <a:pt x="1482828" y="2868721"/>
                  </a:moveTo>
                  <a:cubicBezTo>
                    <a:pt x="1481613" y="2882687"/>
                    <a:pt x="1476756" y="2894832"/>
                    <a:pt x="1468255" y="2905154"/>
                  </a:cubicBezTo>
                  <a:cubicBezTo>
                    <a:pt x="1459754" y="2915477"/>
                    <a:pt x="1454896" y="2927622"/>
                    <a:pt x="1453681" y="2941588"/>
                  </a:cubicBezTo>
                  <a:lnTo>
                    <a:pt x="1431821" y="2970734"/>
                  </a:lnTo>
                  <a:cubicBezTo>
                    <a:pt x="1430303" y="2972783"/>
                    <a:pt x="1430607" y="2975061"/>
                    <a:pt x="1432732" y="2977565"/>
                  </a:cubicBezTo>
                  <a:cubicBezTo>
                    <a:pt x="1434858" y="2980070"/>
                    <a:pt x="1436983" y="2981436"/>
                    <a:pt x="1439108" y="2981664"/>
                  </a:cubicBezTo>
                  <a:lnTo>
                    <a:pt x="1460968" y="2978021"/>
                  </a:lnTo>
                  <a:cubicBezTo>
                    <a:pt x="1464915" y="2968837"/>
                    <a:pt x="1468862" y="2958969"/>
                    <a:pt x="1472809" y="2948419"/>
                  </a:cubicBezTo>
                  <a:cubicBezTo>
                    <a:pt x="1476756" y="2937868"/>
                    <a:pt x="1478881" y="2927090"/>
                    <a:pt x="1479185" y="2916085"/>
                  </a:cubicBezTo>
                  <a:cubicBezTo>
                    <a:pt x="1482752" y="2908418"/>
                    <a:pt x="1486547" y="2900069"/>
                    <a:pt x="1490570" y="2891037"/>
                  </a:cubicBezTo>
                  <a:cubicBezTo>
                    <a:pt x="1494593" y="2882004"/>
                    <a:pt x="1499299" y="2874566"/>
                    <a:pt x="1504688" y="2868721"/>
                  </a:cubicBezTo>
                  <a:close/>
                  <a:moveTo>
                    <a:pt x="1548408" y="2821358"/>
                  </a:moveTo>
                  <a:lnTo>
                    <a:pt x="1526548" y="2843218"/>
                  </a:lnTo>
                  <a:cubicBezTo>
                    <a:pt x="1527383" y="2837753"/>
                    <a:pt x="1524802" y="2835021"/>
                    <a:pt x="1518806" y="2835021"/>
                  </a:cubicBezTo>
                  <a:cubicBezTo>
                    <a:pt x="1512809" y="2835021"/>
                    <a:pt x="1509318" y="2837753"/>
                    <a:pt x="1508331" y="2843218"/>
                  </a:cubicBezTo>
                  <a:lnTo>
                    <a:pt x="1533834" y="2876008"/>
                  </a:lnTo>
                  <a:lnTo>
                    <a:pt x="1548408" y="2876008"/>
                  </a:lnTo>
                  <a:lnTo>
                    <a:pt x="1552051" y="2843218"/>
                  </a:lnTo>
                  <a:close/>
                  <a:moveTo>
                    <a:pt x="1588484" y="2755779"/>
                  </a:moveTo>
                  <a:lnTo>
                    <a:pt x="1570267" y="2784925"/>
                  </a:lnTo>
                  <a:lnTo>
                    <a:pt x="1581197" y="2784925"/>
                  </a:lnTo>
                  <a:cubicBezTo>
                    <a:pt x="1585448" y="2777031"/>
                    <a:pt x="1587877" y="2767316"/>
                    <a:pt x="1588484" y="2755779"/>
                  </a:cubicBezTo>
                  <a:close/>
                  <a:moveTo>
                    <a:pt x="1511974" y="2744849"/>
                  </a:moveTo>
                  <a:cubicBezTo>
                    <a:pt x="1511823" y="2746519"/>
                    <a:pt x="1511215" y="2747733"/>
                    <a:pt x="1510153" y="2748492"/>
                  </a:cubicBezTo>
                  <a:cubicBezTo>
                    <a:pt x="1509090" y="2749251"/>
                    <a:pt x="1508483" y="2750466"/>
                    <a:pt x="1508331" y="2752136"/>
                  </a:cubicBezTo>
                  <a:lnTo>
                    <a:pt x="1508331" y="2770352"/>
                  </a:lnTo>
                  <a:cubicBezTo>
                    <a:pt x="1508331" y="2777866"/>
                    <a:pt x="1509242" y="2785608"/>
                    <a:pt x="1511064" y="2793578"/>
                  </a:cubicBezTo>
                  <a:cubicBezTo>
                    <a:pt x="1512885" y="2801548"/>
                    <a:pt x="1515618" y="2808379"/>
                    <a:pt x="1519261" y="2814072"/>
                  </a:cubicBezTo>
                  <a:lnTo>
                    <a:pt x="1530191" y="2748492"/>
                  </a:lnTo>
                  <a:close/>
                  <a:moveTo>
                    <a:pt x="1552051" y="2690199"/>
                  </a:moveTo>
                  <a:lnTo>
                    <a:pt x="1537478" y="2697486"/>
                  </a:lnTo>
                  <a:lnTo>
                    <a:pt x="1522904" y="2722989"/>
                  </a:lnTo>
                  <a:lnTo>
                    <a:pt x="1541121" y="2715702"/>
                  </a:lnTo>
                  <a:lnTo>
                    <a:pt x="1552051" y="2697486"/>
                  </a:lnTo>
                  <a:close/>
                  <a:moveTo>
                    <a:pt x="1599414" y="2544467"/>
                  </a:moveTo>
                  <a:cubicBezTo>
                    <a:pt x="1599717" y="2556004"/>
                    <a:pt x="1600021" y="2569363"/>
                    <a:pt x="1600325" y="2584543"/>
                  </a:cubicBezTo>
                  <a:cubicBezTo>
                    <a:pt x="1600628" y="2599723"/>
                    <a:pt x="1599110" y="2613082"/>
                    <a:pt x="1595771" y="2624620"/>
                  </a:cubicBezTo>
                  <a:cubicBezTo>
                    <a:pt x="1603057" y="2617333"/>
                    <a:pt x="1606700" y="2606403"/>
                    <a:pt x="1606700" y="2591830"/>
                  </a:cubicBezTo>
                  <a:lnTo>
                    <a:pt x="1624917" y="2555397"/>
                  </a:lnTo>
                  <a:close/>
                  <a:moveTo>
                    <a:pt x="1716000" y="2314938"/>
                  </a:moveTo>
                  <a:lnTo>
                    <a:pt x="1712357" y="2340441"/>
                  </a:lnTo>
                  <a:cubicBezTo>
                    <a:pt x="1706816" y="2346134"/>
                    <a:pt x="1701503" y="2352965"/>
                    <a:pt x="1696417" y="2360935"/>
                  </a:cubicBezTo>
                  <a:cubicBezTo>
                    <a:pt x="1691332" y="2368905"/>
                    <a:pt x="1686929" y="2376647"/>
                    <a:pt x="1683210" y="2384161"/>
                  </a:cubicBezTo>
                  <a:cubicBezTo>
                    <a:pt x="1683817" y="2399341"/>
                    <a:pt x="1678960" y="2412700"/>
                    <a:pt x="1668637" y="2424237"/>
                  </a:cubicBezTo>
                  <a:cubicBezTo>
                    <a:pt x="1664386" y="2421277"/>
                    <a:pt x="1660136" y="2421732"/>
                    <a:pt x="1655885" y="2425603"/>
                  </a:cubicBezTo>
                  <a:cubicBezTo>
                    <a:pt x="1651635" y="2429474"/>
                    <a:pt x="1651027" y="2432662"/>
                    <a:pt x="1654064" y="2435167"/>
                  </a:cubicBezTo>
                  <a:lnTo>
                    <a:pt x="1632204" y="2460670"/>
                  </a:lnTo>
                  <a:lnTo>
                    <a:pt x="1621274" y="2497103"/>
                  </a:lnTo>
                  <a:lnTo>
                    <a:pt x="1613987" y="2497103"/>
                  </a:lnTo>
                  <a:lnTo>
                    <a:pt x="1613987" y="2522607"/>
                  </a:lnTo>
                  <a:lnTo>
                    <a:pt x="1632204" y="2529893"/>
                  </a:lnTo>
                  <a:cubicBezTo>
                    <a:pt x="1630534" y="2527920"/>
                    <a:pt x="1630230" y="2526402"/>
                    <a:pt x="1631293" y="2525339"/>
                  </a:cubicBezTo>
                  <a:cubicBezTo>
                    <a:pt x="1632355" y="2524276"/>
                    <a:pt x="1633874" y="2524580"/>
                    <a:pt x="1635847" y="2526250"/>
                  </a:cubicBezTo>
                  <a:lnTo>
                    <a:pt x="1643134" y="2511677"/>
                  </a:lnTo>
                  <a:cubicBezTo>
                    <a:pt x="1645183" y="2512815"/>
                    <a:pt x="1647460" y="2511449"/>
                    <a:pt x="1649965" y="2507578"/>
                  </a:cubicBezTo>
                  <a:cubicBezTo>
                    <a:pt x="1652470" y="2503707"/>
                    <a:pt x="1653836" y="2501430"/>
                    <a:pt x="1654064" y="2500747"/>
                  </a:cubicBezTo>
                  <a:lnTo>
                    <a:pt x="1679567" y="2457027"/>
                  </a:lnTo>
                  <a:cubicBezTo>
                    <a:pt x="1680250" y="2447160"/>
                    <a:pt x="1684349" y="2430461"/>
                    <a:pt x="1691863" y="2406932"/>
                  </a:cubicBezTo>
                  <a:cubicBezTo>
                    <a:pt x="1699377" y="2383402"/>
                    <a:pt x="1706208" y="2368525"/>
                    <a:pt x="1712357" y="2362301"/>
                  </a:cubicBezTo>
                  <a:lnTo>
                    <a:pt x="1730573" y="2373231"/>
                  </a:lnTo>
                  <a:cubicBezTo>
                    <a:pt x="1732243" y="2365717"/>
                    <a:pt x="1734368" y="2357974"/>
                    <a:pt x="1736949" y="2350005"/>
                  </a:cubicBezTo>
                  <a:cubicBezTo>
                    <a:pt x="1739530" y="2342035"/>
                    <a:pt x="1743476" y="2335204"/>
                    <a:pt x="1748790" y="2329511"/>
                  </a:cubicBezTo>
                  <a:lnTo>
                    <a:pt x="1730573" y="2325868"/>
                  </a:lnTo>
                  <a:close/>
                  <a:moveTo>
                    <a:pt x="1774293" y="2278505"/>
                  </a:moveTo>
                  <a:cubicBezTo>
                    <a:pt x="1774900" y="2282755"/>
                    <a:pt x="1773686" y="2285184"/>
                    <a:pt x="1770650" y="2285792"/>
                  </a:cubicBezTo>
                  <a:lnTo>
                    <a:pt x="1767006" y="2314938"/>
                  </a:lnTo>
                  <a:lnTo>
                    <a:pt x="1770650" y="2325868"/>
                  </a:lnTo>
                  <a:cubicBezTo>
                    <a:pt x="1774445" y="2320251"/>
                    <a:pt x="1777784" y="2314179"/>
                    <a:pt x="1780669" y="2307651"/>
                  </a:cubicBezTo>
                  <a:cubicBezTo>
                    <a:pt x="1783553" y="2301124"/>
                    <a:pt x="1785071" y="2295052"/>
                    <a:pt x="1785223" y="2289435"/>
                  </a:cubicBezTo>
                  <a:cubicBezTo>
                    <a:pt x="1785223" y="2282148"/>
                    <a:pt x="1781579" y="2278505"/>
                    <a:pt x="1774293" y="2278505"/>
                  </a:cubicBezTo>
                  <a:close/>
                  <a:moveTo>
                    <a:pt x="1741503" y="2267575"/>
                  </a:moveTo>
                  <a:lnTo>
                    <a:pt x="1741503" y="2282148"/>
                  </a:lnTo>
                  <a:cubicBezTo>
                    <a:pt x="1743401" y="2280175"/>
                    <a:pt x="1745070" y="2277746"/>
                    <a:pt x="1746513" y="2274861"/>
                  </a:cubicBezTo>
                  <a:cubicBezTo>
                    <a:pt x="1747955" y="2271977"/>
                    <a:pt x="1748714" y="2269548"/>
                    <a:pt x="1748790" y="2267575"/>
                  </a:cubicBezTo>
                  <a:close/>
                  <a:moveTo>
                    <a:pt x="1799796" y="2140059"/>
                  </a:moveTo>
                  <a:cubicBezTo>
                    <a:pt x="1797443" y="2140059"/>
                    <a:pt x="1793952" y="2140970"/>
                    <a:pt x="1789322" y="2142792"/>
                  </a:cubicBezTo>
                  <a:cubicBezTo>
                    <a:pt x="1784691" y="2144613"/>
                    <a:pt x="1782111" y="2147346"/>
                    <a:pt x="1781579" y="2150989"/>
                  </a:cubicBezTo>
                  <a:cubicBezTo>
                    <a:pt x="1781807" y="2152735"/>
                    <a:pt x="1783173" y="2153797"/>
                    <a:pt x="1785678" y="2154177"/>
                  </a:cubicBezTo>
                  <a:cubicBezTo>
                    <a:pt x="1788183" y="2154557"/>
                    <a:pt x="1790460" y="2154708"/>
                    <a:pt x="1792509" y="2154632"/>
                  </a:cubicBezTo>
                  <a:close/>
                  <a:moveTo>
                    <a:pt x="1952815" y="1826734"/>
                  </a:moveTo>
                  <a:lnTo>
                    <a:pt x="1952815" y="1841307"/>
                  </a:lnTo>
                  <a:lnTo>
                    <a:pt x="1956459" y="1830377"/>
                  </a:lnTo>
                  <a:close/>
                  <a:moveTo>
                    <a:pt x="1971032" y="1728365"/>
                  </a:moveTo>
                  <a:lnTo>
                    <a:pt x="1971032" y="1732008"/>
                  </a:lnTo>
                  <a:cubicBezTo>
                    <a:pt x="1970425" y="1743545"/>
                    <a:pt x="1975282" y="1749617"/>
                    <a:pt x="1985605" y="1750225"/>
                  </a:cubicBezTo>
                  <a:close/>
                  <a:moveTo>
                    <a:pt x="2087618" y="1644568"/>
                  </a:moveTo>
                  <a:cubicBezTo>
                    <a:pt x="2087011" y="1648212"/>
                    <a:pt x="2084582" y="1651855"/>
                    <a:pt x="2080331" y="1655498"/>
                  </a:cubicBezTo>
                  <a:lnTo>
                    <a:pt x="2062115" y="1666428"/>
                  </a:lnTo>
                  <a:lnTo>
                    <a:pt x="2054828" y="1659142"/>
                  </a:lnTo>
                  <a:cubicBezTo>
                    <a:pt x="2050577" y="1670072"/>
                    <a:pt x="2048149" y="1677358"/>
                    <a:pt x="2047541" y="1681002"/>
                  </a:cubicBezTo>
                  <a:cubicBezTo>
                    <a:pt x="2039648" y="1691628"/>
                    <a:pt x="2031754" y="1702254"/>
                    <a:pt x="2023860" y="1712881"/>
                  </a:cubicBezTo>
                  <a:cubicBezTo>
                    <a:pt x="2015966" y="1723507"/>
                    <a:pt x="2011715" y="1735955"/>
                    <a:pt x="2011108" y="1750225"/>
                  </a:cubicBezTo>
                  <a:lnTo>
                    <a:pt x="1996535" y="1783014"/>
                  </a:lnTo>
                  <a:cubicBezTo>
                    <a:pt x="1991298" y="1786886"/>
                    <a:pt x="1988110" y="1791895"/>
                    <a:pt x="1986971" y="1798043"/>
                  </a:cubicBezTo>
                  <a:cubicBezTo>
                    <a:pt x="1985833" y="1804191"/>
                    <a:pt x="1985377" y="1810112"/>
                    <a:pt x="1985605" y="1815804"/>
                  </a:cubicBezTo>
                  <a:cubicBezTo>
                    <a:pt x="1983783" y="1832199"/>
                    <a:pt x="1976497" y="1848594"/>
                    <a:pt x="1963745" y="1864989"/>
                  </a:cubicBezTo>
                  <a:cubicBezTo>
                    <a:pt x="1950994" y="1881384"/>
                    <a:pt x="1943707" y="1897779"/>
                    <a:pt x="1941885" y="1914174"/>
                  </a:cubicBezTo>
                  <a:lnTo>
                    <a:pt x="1927312" y="1925104"/>
                  </a:lnTo>
                  <a:cubicBezTo>
                    <a:pt x="1925263" y="1932390"/>
                    <a:pt x="1922075" y="1939677"/>
                    <a:pt x="1917748" y="1946963"/>
                  </a:cubicBezTo>
                  <a:cubicBezTo>
                    <a:pt x="1913422" y="1954250"/>
                    <a:pt x="1909323" y="1961537"/>
                    <a:pt x="1905452" y="1968823"/>
                  </a:cubicBezTo>
                  <a:lnTo>
                    <a:pt x="1905452" y="1994327"/>
                  </a:lnTo>
                  <a:cubicBezTo>
                    <a:pt x="1918735" y="1989621"/>
                    <a:pt x="1930424" y="1979905"/>
                    <a:pt x="1940519" y="1965180"/>
                  </a:cubicBezTo>
                  <a:cubicBezTo>
                    <a:pt x="1950614" y="1950455"/>
                    <a:pt x="1955927" y="1937096"/>
                    <a:pt x="1956459" y="1925104"/>
                  </a:cubicBezTo>
                  <a:cubicBezTo>
                    <a:pt x="1960254" y="1925255"/>
                    <a:pt x="1963593" y="1924952"/>
                    <a:pt x="1966478" y="1924193"/>
                  </a:cubicBezTo>
                  <a:cubicBezTo>
                    <a:pt x="1969362" y="1923434"/>
                    <a:pt x="1970880" y="1921309"/>
                    <a:pt x="1971032" y="1917817"/>
                  </a:cubicBezTo>
                  <a:cubicBezTo>
                    <a:pt x="1970576" y="1912124"/>
                    <a:pt x="1970576" y="1907115"/>
                    <a:pt x="1971032" y="1902788"/>
                  </a:cubicBezTo>
                  <a:cubicBezTo>
                    <a:pt x="1971487" y="1898462"/>
                    <a:pt x="1975131" y="1896185"/>
                    <a:pt x="1981962" y="1895957"/>
                  </a:cubicBezTo>
                  <a:lnTo>
                    <a:pt x="2025681" y="1779371"/>
                  </a:lnTo>
                  <a:cubicBezTo>
                    <a:pt x="2037219" y="1779371"/>
                    <a:pt x="2043291" y="1775728"/>
                    <a:pt x="2043898" y="1768441"/>
                  </a:cubicBezTo>
                  <a:cubicBezTo>
                    <a:pt x="2043594" y="1761307"/>
                    <a:pt x="2044202" y="1756449"/>
                    <a:pt x="2045720" y="1753868"/>
                  </a:cubicBezTo>
                  <a:cubicBezTo>
                    <a:pt x="2047238" y="1751287"/>
                    <a:pt x="2051488" y="1750073"/>
                    <a:pt x="2058471" y="1750225"/>
                  </a:cubicBezTo>
                  <a:lnTo>
                    <a:pt x="2076688" y="1713791"/>
                  </a:lnTo>
                  <a:cubicBezTo>
                    <a:pt x="2076688" y="1707947"/>
                    <a:pt x="2077599" y="1698687"/>
                    <a:pt x="2079420" y="1686011"/>
                  </a:cubicBezTo>
                  <a:cubicBezTo>
                    <a:pt x="2081242" y="1673336"/>
                    <a:pt x="2083975" y="1659521"/>
                    <a:pt x="2087618" y="1644568"/>
                  </a:cubicBezTo>
                  <a:close/>
                  <a:moveTo>
                    <a:pt x="2094904" y="1626352"/>
                  </a:moveTo>
                  <a:lnTo>
                    <a:pt x="2083975" y="1637282"/>
                  </a:lnTo>
                  <a:cubicBezTo>
                    <a:pt x="2085948" y="1638952"/>
                    <a:pt x="2087466" y="1640166"/>
                    <a:pt x="2088529" y="1640925"/>
                  </a:cubicBezTo>
                  <a:lnTo>
                    <a:pt x="2088899" y="1641889"/>
                  </a:lnTo>
                  <a:lnTo>
                    <a:pt x="2092627" y="1634094"/>
                  </a:lnTo>
                  <a:cubicBezTo>
                    <a:pt x="2093842" y="1631058"/>
                    <a:pt x="2094601" y="1628477"/>
                    <a:pt x="2094904" y="1626352"/>
                  </a:cubicBezTo>
                  <a:close/>
                  <a:moveTo>
                    <a:pt x="2094904" y="1578989"/>
                  </a:moveTo>
                  <a:lnTo>
                    <a:pt x="2093190" y="1581989"/>
                  </a:lnTo>
                  <a:lnTo>
                    <a:pt x="2102191" y="1578989"/>
                  </a:lnTo>
                  <a:close/>
                  <a:moveTo>
                    <a:pt x="2145000" y="1559862"/>
                  </a:moveTo>
                  <a:cubicBezTo>
                    <a:pt x="2139990" y="1560165"/>
                    <a:pt x="2135436" y="1560469"/>
                    <a:pt x="2131338" y="1560772"/>
                  </a:cubicBezTo>
                  <a:cubicBezTo>
                    <a:pt x="2127922" y="1568059"/>
                    <a:pt x="2124734" y="1575346"/>
                    <a:pt x="2121774" y="1582632"/>
                  </a:cubicBezTo>
                  <a:cubicBezTo>
                    <a:pt x="2118814" y="1589919"/>
                    <a:pt x="2114715" y="1597206"/>
                    <a:pt x="2109478" y="1604492"/>
                  </a:cubicBezTo>
                  <a:cubicBezTo>
                    <a:pt x="2116764" y="1604492"/>
                    <a:pt x="2124051" y="1608135"/>
                    <a:pt x="2131338" y="1615422"/>
                  </a:cubicBezTo>
                  <a:lnTo>
                    <a:pt x="2142267" y="1578989"/>
                  </a:lnTo>
                  <a:cubicBezTo>
                    <a:pt x="2144317" y="1577015"/>
                    <a:pt x="2146594" y="1574587"/>
                    <a:pt x="2149099" y="1571702"/>
                  </a:cubicBezTo>
                  <a:cubicBezTo>
                    <a:pt x="2151604" y="1568818"/>
                    <a:pt x="2152970" y="1566389"/>
                    <a:pt x="2153197" y="1564416"/>
                  </a:cubicBezTo>
                  <a:cubicBezTo>
                    <a:pt x="2152742" y="1561076"/>
                    <a:pt x="2150010" y="1559558"/>
                    <a:pt x="2145000" y="1559862"/>
                  </a:cubicBezTo>
                  <a:close/>
                  <a:moveTo>
                    <a:pt x="2145911" y="1458760"/>
                  </a:moveTo>
                  <a:lnTo>
                    <a:pt x="2131338" y="1466046"/>
                  </a:lnTo>
                  <a:cubicBezTo>
                    <a:pt x="2130730" y="1480012"/>
                    <a:pt x="2128301" y="1492157"/>
                    <a:pt x="2124051" y="1502479"/>
                  </a:cubicBezTo>
                  <a:cubicBezTo>
                    <a:pt x="2129288" y="1495193"/>
                    <a:pt x="2133387" y="1487906"/>
                    <a:pt x="2136347" y="1480620"/>
                  </a:cubicBezTo>
                  <a:cubicBezTo>
                    <a:pt x="2139307" y="1473333"/>
                    <a:pt x="2142495" y="1466046"/>
                    <a:pt x="2145911" y="1458760"/>
                  </a:cubicBezTo>
                  <a:close/>
                  <a:moveTo>
                    <a:pt x="2171414" y="1422327"/>
                  </a:moveTo>
                  <a:cubicBezTo>
                    <a:pt x="2170807" y="1429006"/>
                    <a:pt x="2172021" y="1433864"/>
                    <a:pt x="2175057" y="1436900"/>
                  </a:cubicBezTo>
                  <a:lnTo>
                    <a:pt x="2182344" y="1436900"/>
                  </a:lnTo>
                  <a:cubicBezTo>
                    <a:pt x="2185380" y="1436293"/>
                    <a:pt x="2186594" y="1433864"/>
                    <a:pt x="2185987" y="1429613"/>
                  </a:cubicBezTo>
                  <a:cubicBezTo>
                    <a:pt x="2185987" y="1426122"/>
                    <a:pt x="2185076" y="1423996"/>
                    <a:pt x="2183255" y="1423237"/>
                  </a:cubicBezTo>
                  <a:cubicBezTo>
                    <a:pt x="2181433" y="1422479"/>
                    <a:pt x="2178701" y="1422175"/>
                    <a:pt x="2175057" y="1422327"/>
                  </a:cubicBezTo>
                  <a:close/>
                  <a:moveTo>
                    <a:pt x="2200560" y="1334887"/>
                  </a:moveTo>
                  <a:lnTo>
                    <a:pt x="2200560" y="1360390"/>
                  </a:lnTo>
                  <a:cubicBezTo>
                    <a:pt x="2196765" y="1360390"/>
                    <a:pt x="2193426" y="1361301"/>
                    <a:pt x="2190541" y="1363123"/>
                  </a:cubicBezTo>
                  <a:cubicBezTo>
                    <a:pt x="2187657" y="1364944"/>
                    <a:pt x="2186139" y="1367677"/>
                    <a:pt x="2185987" y="1371320"/>
                  </a:cubicBezTo>
                  <a:cubicBezTo>
                    <a:pt x="2185987" y="1375267"/>
                    <a:pt x="2186898" y="1379214"/>
                    <a:pt x="2188720" y="1383161"/>
                  </a:cubicBezTo>
                  <a:cubicBezTo>
                    <a:pt x="2190541" y="1387108"/>
                    <a:pt x="2193274" y="1389233"/>
                    <a:pt x="2196917" y="1389537"/>
                  </a:cubicBezTo>
                  <a:cubicBezTo>
                    <a:pt x="2198663" y="1389233"/>
                    <a:pt x="2199726" y="1388019"/>
                    <a:pt x="2200105" y="1385893"/>
                  </a:cubicBezTo>
                  <a:cubicBezTo>
                    <a:pt x="2200485" y="1383768"/>
                    <a:pt x="2200636" y="1382554"/>
                    <a:pt x="2200560" y="1382250"/>
                  </a:cubicBezTo>
                  <a:lnTo>
                    <a:pt x="2218777" y="1349460"/>
                  </a:lnTo>
                  <a:close/>
                  <a:moveTo>
                    <a:pt x="2215134" y="1287524"/>
                  </a:moveTo>
                  <a:lnTo>
                    <a:pt x="2215134" y="1298454"/>
                  </a:lnTo>
                  <a:lnTo>
                    <a:pt x="2200560" y="1316670"/>
                  </a:lnTo>
                  <a:lnTo>
                    <a:pt x="2200560" y="1323957"/>
                  </a:lnTo>
                  <a:lnTo>
                    <a:pt x="2218777" y="1309384"/>
                  </a:lnTo>
                  <a:lnTo>
                    <a:pt x="2218777" y="1298454"/>
                  </a:lnTo>
                  <a:cubicBezTo>
                    <a:pt x="2218853" y="1297998"/>
                    <a:pt x="2218701" y="1296177"/>
                    <a:pt x="2218322" y="1292989"/>
                  </a:cubicBezTo>
                  <a:cubicBezTo>
                    <a:pt x="2217942" y="1289801"/>
                    <a:pt x="2216879" y="1287979"/>
                    <a:pt x="2215134" y="1287524"/>
                  </a:cubicBezTo>
                  <a:close/>
                  <a:moveTo>
                    <a:pt x="1981962" y="664518"/>
                  </a:moveTo>
                  <a:lnTo>
                    <a:pt x="1941885" y="700950"/>
                  </a:lnTo>
                  <a:cubicBezTo>
                    <a:pt x="1930804" y="712640"/>
                    <a:pt x="1926553" y="724784"/>
                    <a:pt x="1929134" y="737384"/>
                  </a:cubicBezTo>
                  <a:cubicBezTo>
                    <a:pt x="1931714" y="749984"/>
                    <a:pt x="1931107" y="758485"/>
                    <a:pt x="1927312" y="762887"/>
                  </a:cubicBezTo>
                  <a:lnTo>
                    <a:pt x="1952815" y="759243"/>
                  </a:lnTo>
                  <a:lnTo>
                    <a:pt x="1956459" y="759243"/>
                  </a:lnTo>
                  <a:lnTo>
                    <a:pt x="1952815" y="722810"/>
                  </a:lnTo>
                  <a:lnTo>
                    <a:pt x="1985605" y="697307"/>
                  </a:lnTo>
                  <a:lnTo>
                    <a:pt x="1996535" y="668161"/>
                  </a:lnTo>
                  <a:close/>
                  <a:moveTo>
                    <a:pt x="2087618" y="979"/>
                  </a:moveTo>
                  <a:cubicBezTo>
                    <a:pt x="2093386" y="-463"/>
                    <a:pt x="2098244" y="-311"/>
                    <a:pt x="2102191" y="1434"/>
                  </a:cubicBezTo>
                  <a:cubicBezTo>
                    <a:pt x="2104013" y="10315"/>
                    <a:pt x="2097637" y="29898"/>
                    <a:pt x="2083064" y="60183"/>
                  </a:cubicBezTo>
                  <a:cubicBezTo>
                    <a:pt x="2068490" y="90468"/>
                    <a:pt x="2056650" y="110962"/>
                    <a:pt x="2047541" y="121664"/>
                  </a:cubicBezTo>
                  <a:lnTo>
                    <a:pt x="2051185" y="121664"/>
                  </a:lnTo>
                  <a:cubicBezTo>
                    <a:pt x="2056574" y="126977"/>
                    <a:pt x="2059458" y="131835"/>
                    <a:pt x="2059837" y="136237"/>
                  </a:cubicBezTo>
                  <a:cubicBezTo>
                    <a:pt x="2060217" y="140639"/>
                    <a:pt x="2058547" y="145497"/>
                    <a:pt x="2054828" y="150810"/>
                  </a:cubicBezTo>
                  <a:cubicBezTo>
                    <a:pt x="2050274" y="178439"/>
                    <a:pt x="2042076" y="206978"/>
                    <a:pt x="2030236" y="236428"/>
                  </a:cubicBezTo>
                  <a:cubicBezTo>
                    <a:pt x="2018395" y="265878"/>
                    <a:pt x="2008376" y="294418"/>
                    <a:pt x="2000178" y="322046"/>
                  </a:cubicBezTo>
                  <a:cubicBezTo>
                    <a:pt x="2003594" y="327131"/>
                    <a:pt x="2004049" y="330623"/>
                    <a:pt x="2001545" y="332521"/>
                  </a:cubicBezTo>
                  <a:cubicBezTo>
                    <a:pt x="1999040" y="334418"/>
                    <a:pt x="1994941" y="336999"/>
                    <a:pt x="1989248" y="340262"/>
                  </a:cubicBezTo>
                  <a:cubicBezTo>
                    <a:pt x="1988945" y="344058"/>
                    <a:pt x="1988641" y="347397"/>
                    <a:pt x="1988337" y="350282"/>
                  </a:cubicBezTo>
                  <a:cubicBezTo>
                    <a:pt x="1988034" y="353166"/>
                    <a:pt x="1989552" y="354684"/>
                    <a:pt x="1992892" y="354836"/>
                  </a:cubicBezTo>
                  <a:cubicBezTo>
                    <a:pt x="1990235" y="360832"/>
                    <a:pt x="1986440" y="367967"/>
                    <a:pt x="1981506" y="376240"/>
                  </a:cubicBezTo>
                  <a:cubicBezTo>
                    <a:pt x="1976573" y="384514"/>
                    <a:pt x="1975510" y="390738"/>
                    <a:pt x="1978318" y="394912"/>
                  </a:cubicBezTo>
                  <a:lnTo>
                    <a:pt x="2000178" y="373052"/>
                  </a:lnTo>
                  <a:cubicBezTo>
                    <a:pt x="2003973" y="369409"/>
                    <a:pt x="2006402" y="365766"/>
                    <a:pt x="2007465" y="362123"/>
                  </a:cubicBezTo>
                  <a:cubicBezTo>
                    <a:pt x="2008528" y="358479"/>
                    <a:pt x="2007313" y="354836"/>
                    <a:pt x="2003822" y="351192"/>
                  </a:cubicBezTo>
                  <a:cubicBezTo>
                    <a:pt x="2007693" y="347321"/>
                    <a:pt x="2011791" y="342312"/>
                    <a:pt x="2016118" y="336164"/>
                  </a:cubicBezTo>
                  <a:cubicBezTo>
                    <a:pt x="2020444" y="330016"/>
                    <a:pt x="2023632" y="324095"/>
                    <a:pt x="2025681" y="318403"/>
                  </a:cubicBezTo>
                  <a:lnTo>
                    <a:pt x="2054828" y="252823"/>
                  </a:lnTo>
                  <a:lnTo>
                    <a:pt x="2076688" y="234606"/>
                  </a:lnTo>
                  <a:cubicBezTo>
                    <a:pt x="2080635" y="230811"/>
                    <a:pt x="2083671" y="226561"/>
                    <a:pt x="2085796" y="221855"/>
                  </a:cubicBezTo>
                  <a:cubicBezTo>
                    <a:pt x="2087921" y="217149"/>
                    <a:pt x="2087314" y="212899"/>
                    <a:pt x="2083975" y="209103"/>
                  </a:cubicBezTo>
                  <a:lnTo>
                    <a:pt x="2098548" y="179957"/>
                  </a:lnTo>
                  <a:cubicBezTo>
                    <a:pt x="2096726" y="167813"/>
                    <a:pt x="2100369" y="157490"/>
                    <a:pt x="2109478" y="148989"/>
                  </a:cubicBezTo>
                  <a:cubicBezTo>
                    <a:pt x="2118586" y="140488"/>
                    <a:pt x="2122229" y="130165"/>
                    <a:pt x="2120408" y="118021"/>
                  </a:cubicBezTo>
                  <a:lnTo>
                    <a:pt x="2167771" y="77944"/>
                  </a:lnTo>
                  <a:cubicBezTo>
                    <a:pt x="2176879" y="88115"/>
                    <a:pt x="2181433" y="95098"/>
                    <a:pt x="2181433" y="98893"/>
                  </a:cubicBezTo>
                  <a:cubicBezTo>
                    <a:pt x="2181433" y="102688"/>
                    <a:pt x="2176879" y="107849"/>
                    <a:pt x="2167771" y="114377"/>
                  </a:cubicBezTo>
                  <a:cubicBezTo>
                    <a:pt x="2174678" y="124624"/>
                    <a:pt x="2174526" y="132366"/>
                    <a:pt x="2167315" y="137603"/>
                  </a:cubicBezTo>
                  <a:cubicBezTo>
                    <a:pt x="2160105" y="142841"/>
                    <a:pt x="2159042" y="149672"/>
                    <a:pt x="2164127" y="158097"/>
                  </a:cubicBezTo>
                  <a:cubicBezTo>
                    <a:pt x="2157676" y="167585"/>
                    <a:pt x="2150541" y="183221"/>
                    <a:pt x="2142723" y="205005"/>
                  </a:cubicBezTo>
                  <a:cubicBezTo>
                    <a:pt x="2134905" y="226789"/>
                    <a:pt x="2132324" y="241514"/>
                    <a:pt x="2134981" y="249180"/>
                  </a:cubicBezTo>
                  <a:lnTo>
                    <a:pt x="2105834" y="318403"/>
                  </a:lnTo>
                  <a:cubicBezTo>
                    <a:pt x="2113425" y="327663"/>
                    <a:pt x="2117371" y="337378"/>
                    <a:pt x="2117675" y="347549"/>
                  </a:cubicBezTo>
                  <a:cubicBezTo>
                    <a:pt x="2117979" y="357720"/>
                    <a:pt x="2112817" y="367436"/>
                    <a:pt x="2102191" y="376696"/>
                  </a:cubicBezTo>
                  <a:cubicBezTo>
                    <a:pt x="2098548" y="391724"/>
                    <a:pt x="2093083" y="407208"/>
                    <a:pt x="2085796" y="423148"/>
                  </a:cubicBezTo>
                  <a:cubicBezTo>
                    <a:pt x="2078509" y="439087"/>
                    <a:pt x="2069401" y="452750"/>
                    <a:pt x="2058471" y="464135"/>
                  </a:cubicBezTo>
                  <a:lnTo>
                    <a:pt x="2069401" y="493282"/>
                  </a:lnTo>
                  <a:lnTo>
                    <a:pt x="2043898" y="511498"/>
                  </a:lnTo>
                  <a:lnTo>
                    <a:pt x="2043898" y="551575"/>
                  </a:lnTo>
                  <a:cubicBezTo>
                    <a:pt x="2039116" y="559013"/>
                    <a:pt x="2035928" y="565996"/>
                    <a:pt x="2034334" y="572524"/>
                  </a:cubicBezTo>
                  <a:cubicBezTo>
                    <a:pt x="2032740" y="579052"/>
                    <a:pt x="2028642" y="584213"/>
                    <a:pt x="2022038" y="588008"/>
                  </a:cubicBezTo>
                  <a:cubicBezTo>
                    <a:pt x="2020368" y="592182"/>
                    <a:pt x="2020065" y="597496"/>
                    <a:pt x="2021127" y="603947"/>
                  </a:cubicBezTo>
                  <a:cubicBezTo>
                    <a:pt x="2022190" y="610399"/>
                    <a:pt x="2023708" y="614801"/>
                    <a:pt x="2025681" y="617154"/>
                  </a:cubicBezTo>
                  <a:cubicBezTo>
                    <a:pt x="2027731" y="620570"/>
                    <a:pt x="2030008" y="621936"/>
                    <a:pt x="2032513" y="621253"/>
                  </a:cubicBezTo>
                  <a:cubicBezTo>
                    <a:pt x="2035017" y="620570"/>
                    <a:pt x="2036384" y="619204"/>
                    <a:pt x="2036611" y="617154"/>
                  </a:cubicBezTo>
                  <a:cubicBezTo>
                    <a:pt x="2029173" y="606225"/>
                    <a:pt x="2030387" y="597116"/>
                    <a:pt x="2040255" y="589830"/>
                  </a:cubicBezTo>
                  <a:cubicBezTo>
                    <a:pt x="2050122" y="582543"/>
                    <a:pt x="2058623" y="577078"/>
                    <a:pt x="2065758" y="573435"/>
                  </a:cubicBezTo>
                  <a:lnTo>
                    <a:pt x="2065758" y="518785"/>
                  </a:lnTo>
                  <a:lnTo>
                    <a:pt x="2069401" y="518785"/>
                  </a:lnTo>
                  <a:cubicBezTo>
                    <a:pt x="2071451" y="514990"/>
                    <a:pt x="2072817" y="510739"/>
                    <a:pt x="2073500" y="506033"/>
                  </a:cubicBezTo>
                  <a:cubicBezTo>
                    <a:pt x="2074183" y="501327"/>
                    <a:pt x="2072817" y="497077"/>
                    <a:pt x="2069401" y="493282"/>
                  </a:cubicBezTo>
                  <a:cubicBezTo>
                    <a:pt x="2079572" y="483794"/>
                    <a:pt x="2087466" y="473623"/>
                    <a:pt x="2093083" y="462769"/>
                  </a:cubicBezTo>
                  <a:cubicBezTo>
                    <a:pt x="2098700" y="451915"/>
                    <a:pt x="2106593" y="442655"/>
                    <a:pt x="2116764" y="434989"/>
                  </a:cubicBezTo>
                  <a:cubicBezTo>
                    <a:pt x="2104772" y="423224"/>
                    <a:pt x="2101432" y="414875"/>
                    <a:pt x="2106745" y="409941"/>
                  </a:cubicBezTo>
                  <a:cubicBezTo>
                    <a:pt x="2112058" y="405007"/>
                    <a:pt x="2121470" y="397569"/>
                    <a:pt x="2134981" y="387626"/>
                  </a:cubicBezTo>
                  <a:cubicBezTo>
                    <a:pt x="2143254" y="377834"/>
                    <a:pt x="2149478" y="360073"/>
                    <a:pt x="2153653" y="334342"/>
                  </a:cubicBezTo>
                  <a:cubicBezTo>
                    <a:pt x="2157828" y="308611"/>
                    <a:pt x="2164962" y="289939"/>
                    <a:pt x="2175057" y="278326"/>
                  </a:cubicBezTo>
                  <a:cubicBezTo>
                    <a:pt x="2178777" y="276657"/>
                    <a:pt x="2182268" y="276353"/>
                    <a:pt x="2185532" y="277416"/>
                  </a:cubicBezTo>
                  <a:cubicBezTo>
                    <a:pt x="2188796" y="278478"/>
                    <a:pt x="2191376" y="279996"/>
                    <a:pt x="2193274" y="281970"/>
                  </a:cubicBezTo>
                  <a:cubicBezTo>
                    <a:pt x="2201547" y="291989"/>
                    <a:pt x="2203217" y="303829"/>
                    <a:pt x="2198283" y="317492"/>
                  </a:cubicBezTo>
                  <a:cubicBezTo>
                    <a:pt x="2193350" y="331154"/>
                    <a:pt x="2186822" y="341174"/>
                    <a:pt x="2178701" y="347549"/>
                  </a:cubicBezTo>
                  <a:cubicBezTo>
                    <a:pt x="2170048" y="371003"/>
                    <a:pt x="2162761" y="393318"/>
                    <a:pt x="2156841" y="414495"/>
                  </a:cubicBezTo>
                  <a:cubicBezTo>
                    <a:pt x="2150920" y="435672"/>
                    <a:pt x="2143634" y="457076"/>
                    <a:pt x="2134981" y="478708"/>
                  </a:cubicBezTo>
                  <a:cubicBezTo>
                    <a:pt x="2138320" y="482200"/>
                    <a:pt x="2138928" y="485236"/>
                    <a:pt x="2136803" y="487817"/>
                  </a:cubicBezTo>
                  <a:cubicBezTo>
                    <a:pt x="2134677" y="490397"/>
                    <a:pt x="2131641" y="493433"/>
                    <a:pt x="2127694" y="496925"/>
                  </a:cubicBezTo>
                  <a:cubicBezTo>
                    <a:pt x="2124203" y="500644"/>
                    <a:pt x="2122988" y="504136"/>
                    <a:pt x="2124051" y="507399"/>
                  </a:cubicBezTo>
                  <a:cubicBezTo>
                    <a:pt x="2125114" y="510663"/>
                    <a:pt x="2127543" y="513244"/>
                    <a:pt x="2131338" y="515142"/>
                  </a:cubicBezTo>
                  <a:cubicBezTo>
                    <a:pt x="2125645" y="520759"/>
                    <a:pt x="2120635" y="526831"/>
                    <a:pt x="2116309" y="533358"/>
                  </a:cubicBezTo>
                  <a:cubicBezTo>
                    <a:pt x="2111982" y="539886"/>
                    <a:pt x="2109705" y="545958"/>
                    <a:pt x="2109478" y="551575"/>
                  </a:cubicBezTo>
                  <a:lnTo>
                    <a:pt x="2094904" y="577078"/>
                  </a:lnTo>
                  <a:cubicBezTo>
                    <a:pt x="2100218" y="584516"/>
                    <a:pt x="2102343" y="591499"/>
                    <a:pt x="2101280" y="598027"/>
                  </a:cubicBezTo>
                  <a:cubicBezTo>
                    <a:pt x="2100218" y="604555"/>
                    <a:pt x="2096878" y="609716"/>
                    <a:pt x="2091261" y="613511"/>
                  </a:cubicBezTo>
                  <a:cubicBezTo>
                    <a:pt x="2103633" y="612600"/>
                    <a:pt x="2119876" y="611689"/>
                    <a:pt x="2139990" y="610779"/>
                  </a:cubicBezTo>
                  <a:cubicBezTo>
                    <a:pt x="2160105" y="609868"/>
                    <a:pt x="2175437" y="614422"/>
                    <a:pt x="2185987" y="624441"/>
                  </a:cubicBezTo>
                  <a:cubicBezTo>
                    <a:pt x="2191452" y="632107"/>
                    <a:pt x="2194185" y="639545"/>
                    <a:pt x="2194185" y="646756"/>
                  </a:cubicBezTo>
                  <a:cubicBezTo>
                    <a:pt x="2194185" y="653967"/>
                    <a:pt x="2191452" y="658673"/>
                    <a:pt x="2185987" y="660874"/>
                  </a:cubicBezTo>
                  <a:cubicBezTo>
                    <a:pt x="2185608" y="662999"/>
                    <a:pt x="2184545" y="666035"/>
                    <a:pt x="2182799" y="669982"/>
                  </a:cubicBezTo>
                  <a:cubicBezTo>
                    <a:pt x="2181054" y="673929"/>
                    <a:pt x="2180902" y="676966"/>
                    <a:pt x="2182344" y="679091"/>
                  </a:cubicBezTo>
                  <a:lnTo>
                    <a:pt x="2193274" y="671804"/>
                  </a:lnTo>
                  <a:lnTo>
                    <a:pt x="2240637" y="635371"/>
                  </a:lnTo>
                  <a:lnTo>
                    <a:pt x="2247924" y="609868"/>
                  </a:lnTo>
                  <a:cubicBezTo>
                    <a:pt x="2244584" y="604783"/>
                    <a:pt x="2243977" y="601291"/>
                    <a:pt x="2246102" y="599393"/>
                  </a:cubicBezTo>
                  <a:cubicBezTo>
                    <a:pt x="2248227" y="597496"/>
                    <a:pt x="2251263" y="594915"/>
                    <a:pt x="2255210" y="591651"/>
                  </a:cubicBezTo>
                  <a:cubicBezTo>
                    <a:pt x="2256880" y="588084"/>
                    <a:pt x="2257184" y="585200"/>
                    <a:pt x="2256121" y="582998"/>
                  </a:cubicBezTo>
                  <a:cubicBezTo>
                    <a:pt x="2255058" y="580797"/>
                    <a:pt x="2253540" y="578824"/>
                    <a:pt x="2251567" y="577078"/>
                  </a:cubicBezTo>
                  <a:cubicBezTo>
                    <a:pt x="2262193" y="565844"/>
                    <a:pt x="2271909" y="553700"/>
                    <a:pt x="2280713" y="540645"/>
                  </a:cubicBezTo>
                  <a:cubicBezTo>
                    <a:pt x="2289518" y="527590"/>
                    <a:pt x="2299234" y="515445"/>
                    <a:pt x="2309860" y="504212"/>
                  </a:cubicBezTo>
                  <a:cubicBezTo>
                    <a:pt x="2313655" y="487437"/>
                    <a:pt x="2320638" y="471801"/>
                    <a:pt x="2330809" y="457304"/>
                  </a:cubicBezTo>
                  <a:cubicBezTo>
                    <a:pt x="2340980" y="442807"/>
                    <a:pt x="2353428" y="431725"/>
                    <a:pt x="2368153" y="424059"/>
                  </a:cubicBezTo>
                  <a:lnTo>
                    <a:pt x="2364510" y="405842"/>
                  </a:lnTo>
                  <a:cubicBezTo>
                    <a:pt x="2362840" y="400301"/>
                    <a:pt x="2363447" y="394988"/>
                    <a:pt x="2366331" y="389903"/>
                  </a:cubicBezTo>
                  <a:cubicBezTo>
                    <a:pt x="2369215" y="384817"/>
                    <a:pt x="2373466" y="380415"/>
                    <a:pt x="2379083" y="376696"/>
                  </a:cubicBezTo>
                  <a:cubicBezTo>
                    <a:pt x="2386369" y="361515"/>
                    <a:pt x="2393656" y="359086"/>
                    <a:pt x="2400943" y="369409"/>
                  </a:cubicBezTo>
                  <a:cubicBezTo>
                    <a:pt x="2408609" y="376468"/>
                    <a:pt x="2413315" y="383299"/>
                    <a:pt x="2415061" y="389903"/>
                  </a:cubicBezTo>
                  <a:cubicBezTo>
                    <a:pt x="2416806" y="396506"/>
                    <a:pt x="2413315" y="404248"/>
                    <a:pt x="2404586" y="413129"/>
                  </a:cubicBezTo>
                  <a:cubicBezTo>
                    <a:pt x="2397527" y="419732"/>
                    <a:pt x="2388874" y="431118"/>
                    <a:pt x="2378627" y="447285"/>
                  </a:cubicBezTo>
                  <a:cubicBezTo>
                    <a:pt x="2368381" y="463452"/>
                    <a:pt x="2366104" y="477570"/>
                    <a:pt x="2371796" y="489638"/>
                  </a:cubicBezTo>
                  <a:cubicBezTo>
                    <a:pt x="2369747" y="500644"/>
                    <a:pt x="2364737" y="517798"/>
                    <a:pt x="2356767" y="541100"/>
                  </a:cubicBezTo>
                  <a:cubicBezTo>
                    <a:pt x="2348798" y="564402"/>
                    <a:pt x="2339234" y="582467"/>
                    <a:pt x="2328076" y="595294"/>
                  </a:cubicBezTo>
                  <a:cubicBezTo>
                    <a:pt x="2333162" y="600759"/>
                    <a:pt x="2334832" y="605314"/>
                    <a:pt x="2333086" y="608957"/>
                  </a:cubicBezTo>
                  <a:cubicBezTo>
                    <a:pt x="2331340" y="612600"/>
                    <a:pt x="2328456" y="615333"/>
                    <a:pt x="2324433" y="617154"/>
                  </a:cubicBezTo>
                  <a:cubicBezTo>
                    <a:pt x="2318589" y="623758"/>
                    <a:pt x="2319348" y="633321"/>
                    <a:pt x="2326710" y="645845"/>
                  </a:cubicBezTo>
                  <a:cubicBezTo>
                    <a:pt x="2334073" y="658369"/>
                    <a:pt x="2339386" y="667022"/>
                    <a:pt x="2342650" y="671804"/>
                  </a:cubicBezTo>
                  <a:cubicBezTo>
                    <a:pt x="2334528" y="683493"/>
                    <a:pt x="2321625" y="708389"/>
                    <a:pt x="2303939" y="746492"/>
                  </a:cubicBezTo>
                  <a:cubicBezTo>
                    <a:pt x="2286254" y="784595"/>
                    <a:pt x="2279727" y="809491"/>
                    <a:pt x="2284357" y="821180"/>
                  </a:cubicBezTo>
                  <a:lnTo>
                    <a:pt x="2255210" y="846683"/>
                  </a:lnTo>
                  <a:cubicBezTo>
                    <a:pt x="2249669" y="857461"/>
                    <a:pt x="2244356" y="867784"/>
                    <a:pt x="2239271" y="877651"/>
                  </a:cubicBezTo>
                  <a:cubicBezTo>
                    <a:pt x="2234185" y="887518"/>
                    <a:pt x="2229783" y="897841"/>
                    <a:pt x="2226064" y="908619"/>
                  </a:cubicBezTo>
                  <a:lnTo>
                    <a:pt x="2229707" y="919549"/>
                  </a:lnTo>
                  <a:cubicBezTo>
                    <a:pt x="2241320" y="916969"/>
                    <a:pt x="2249973" y="906646"/>
                    <a:pt x="2255666" y="888581"/>
                  </a:cubicBezTo>
                  <a:cubicBezTo>
                    <a:pt x="2261358" y="870517"/>
                    <a:pt x="2270922" y="860194"/>
                    <a:pt x="2284357" y="857613"/>
                  </a:cubicBezTo>
                  <a:cubicBezTo>
                    <a:pt x="2291036" y="857006"/>
                    <a:pt x="2299537" y="854577"/>
                    <a:pt x="2309860" y="850326"/>
                  </a:cubicBezTo>
                  <a:lnTo>
                    <a:pt x="2284357" y="839396"/>
                  </a:lnTo>
                  <a:lnTo>
                    <a:pt x="2295287" y="832110"/>
                  </a:lnTo>
                  <a:cubicBezTo>
                    <a:pt x="2300676" y="828770"/>
                    <a:pt x="2305382" y="828163"/>
                    <a:pt x="2309405" y="830288"/>
                  </a:cubicBezTo>
                  <a:cubicBezTo>
                    <a:pt x="2313427" y="832413"/>
                    <a:pt x="2317223" y="835450"/>
                    <a:pt x="2320790" y="839396"/>
                  </a:cubicBezTo>
                  <a:cubicBezTo>
                    <a:pt x="2324585" y="834083"/>
                    <a:pt x="2327925" y="829225"/>
                    <a:pt x="2330809" y="824823"/>
                  </a:cubicBezTo>
                  <a:cubicBezTo>
                    <a:pt x="2333693" y="820421"/>
                    <a:pt x="2335211" y="815563"/>
                    <a:pt x="2335363" y="810250"/>
                  </a:cubicBezTo>
                  <a:cubicBezTo>
                    <a:pt x="2338779" y="806303"/>
                    <a:pt x="2341056" y="800535"/>
                    <a:pt x="2342194" y="792944"/>
                  </a:cubicBezTo>
                  <a:cubicBezTo>
                    <a:pt x="2343333" y="785354"/>
                    <a:pt x="2344699" y="777764"/>
                    <a:pt x="2346293" y="770174"/>
                  </a:cubicBezTo>
                  <a:cubicBezTo>
                    <a:pt x="2334756" y="769566"/>
                    <a:pt x="2325040" y="763494"/>
                    <a:pt x="2317146" y="751957"/>
                  </a:cubicBezTo>
                  <a:cubicBezTo>
                    <a:pt x="2328684" y="744670"/>
                    <a:pt x="2334756" y="733740"/>
                    <a:pt x="2335363" y="719167"/>
                  </a:cubicBezTo>
                  <a:lnTo>
                    <a:pt x="2371796" y="726454"/>
                  </a:lnTo>
                  <a:cubicBezTo>
                    <a:pt x="2366711" y="731919"/>
                    <a:pt x="2363219" y="737384"/>
                    <a:pt x="2361322" y="742849"/>
                  </a:cubicBezTo>
                  <a:cubicBezTo>
                    <a:pt x="2359424" y="748314"/>
                    <a:pt x="2356843" y="753779"/>
                    <a:pt x="2353580" y="759243"/>
                  </a:cubicBezTo>
                  <a:lnTo>
                    <a:pt x="2368153" y="770174"/>
                  </a:lnTo>
                  <a:cubicBezTo>
                    <a:pt x="2375439" y="770174"/>
                    <a:pt x="2379083" y="773817"/>
                    <a:pt x="2379083" y="781103"/>
                  </a:cubicBezTo>
                  <a:cubicBezTo>
                    <a:pt x="2378779" y="788466"/>
                    <a:pt x="2376654" y="795601"/>
                    <a:pt x="2372707" y="802508"/>
                  </a:cubicBezTo>
                  <a:cubicBezTo>
                    <a:pt x="2368760" y="809415"/>
                    <a:pt x="2364813" y="815639"/>
                    <a:pt x="2360866" y="821180"/>
                  </a:cubicBezTo>
                  <a:cubicBezTo>
                    <a:pt x="2366559" y="822698"/>
                    <a:pt x="2372479" y="823305"/>
                    <a:pt x="2378627" y="823001"/>
                  </a:cubicBezTo>
                  <a:cubicBezTo>
                    <a:pt x="2384776" y="822698"/>
                    <a:pt x="2389785" y="823305"/>
                    <a:pt x="2393656" y="824823"/>
                  </a:cubicBezTo>
                  <a:cubicBezTo>
                    <a:pt x="2396313" y="830895"/>
                    <a:pt x="2393732" y="838789"/>
                    <a:pt x="2385914" y="848505"/>
                  </a:cubicBezTo>
                  <a:cubicBezTo>
                    <a:pt x="2378096" y="858220"/>
                    <a:pt x="2370961" y="866114"/>
                    <a:pt x="2364510" y="872186"/>
                  </a:cubicBezTo>
                  <a:cubicBezTo>
                    <a:pt x="2364358" y="879776"/>
                    <a:pt x="2362840" y="886456"/>
                    <a:pt x="2359955" y="892225"/>
                  </a:cubicBezTo>
                  <a:cubicBezTo>
                    <a:pt x="2357071" y="897993"/>
                    <a:pt x="2353731" y="901029"/>
                    <a:pt x="2349936" y="901333"/>
                  </a:cubicBezTo>
                  <a:lnTo>
                    <a:pt x="2331720" y="926836"/>
                  </a:lnTo>
                  <a:lnTo>
                    <a:pt x="2331720" y="959626"/>
                  </a:lnTo>
                  <a:lnTo>
                    <a:pt x="2342650" y="948696"/>
                  </a:lnTo>
                  <a:lnTo>
                    <a:pt x="2357223" y="919549"/>
                  </a:lnTo>
                  <a:cubicBezTo>
                    <a:pt x="2359196" y="915906"/>
                    <a:pt x="2361625" y="913174"/>
                    <a:pt x="2364510" y="911352"/>
                  </a:cubicBezTo>
                  <a:cubicBezTo>
                    <a:pt x="2367394" y="909530"/>
                    <a:pt x="2369823" y="908619"/>
                    <a:pt x="2371796" y="908619"/>
                  </a:cubicBezTo>
                  <a:cubicBezTo>
                    <a:pt x="2371493" y="910669"/>
                    <a:pt x="2370278" y="913857"/>
                    <a:pt x="2368153" y="918183"/>
                  </a:cubicBezTo>
                  <a:cubicBezTo>
                    <a:pt x="2366028" y="922510"/>
                    <a:pt x="2364813" y="926608"/>
                    <a:pt x="2364510" y="930479"/>
                  </a:cubicBezTo>
                  <a:cubicBezTo>
                    <a:pt x="2368760" y="940347"/>
                    <a:pt x="2363902" y="952491"/>
                    <a:pt x="2349936" y="966912"/>
                  </a:cubicBezTo>
                  <a:cubicBezTo>
                    <a:pt x="2335970" y="981334"/>
                    <a:pt x="2331112" y="993478"/>
                    <a:pt x="2335363" y="1003345"/>
                  </a:cubicBezTo>
                  <a:lnTo>
                    <a:pt x="2320790" y="1028849"/>
                  </a:lnTo>
                  <a:cubicBezTo>
                    <a:pt x="2320183" y="1036743"/>
                    <a:pt x="2317754" y="1046458"/>
                    <a:pt x="2313503" y="1057995"/>
                  </a:cubicBezTo>
                  <a:cubicBezTo>
                    <a:pt x="2321245" y="1048887"/>
                    <a:pt x="2328532" y="1038868"/>
                    <a:pt x="2335363" y="1027938"/>
                  </a:cubicBezTo>
                  <a:cubicBezTo>
                    <a:pt x="2342194" y="1017008"/>
                    <a:pt x="2345838" y="1005167"/>
                    <a:pt x="2346293" y="992416"/>
                  </a:cubicBezTo>
                  <a:lnTo>
                    <a:pt x="2375439" y="1003345"/>
                  </a:lnTo>
                  <a:lnTo>
                    <a:pt x="2368153" y="1043422"/>
                  </a:lnTo>
                  <a:lnTo>
                    <a:pt x="2386369" y="1039779"/>
                  </a:lnTo>
                  <a:lnTo>
                    <a:pt x="2404586" y="1061639"/>
                  </a:lnTo>
                  <a:lnTo>
                    <a:pt x="2386369" y="1116288"/>
                  </a:lnTo>
                  <a:cubicBezTo>
                    <a:pt x="2372252" y="1129875"/>
                    <a:pt x="2360411" y="1145511"/>
                    <a:pt x="2350847" y="1163196"/>
                  </a:cubicBezTo>
                  <a:cubicBezTo>
                    <a:pt x="2341283" y="1180881"/>
                    <a:pt x="2331264" y="1195606"/>
                    <a:pt x="2320790" y="1207371"/>
                  </a:cubicBezTo>
                  <a:lnTo>
                    <a:pt x="2313503" y="1207371"/>
                  </a:lnTo>
                  <a:lnTo>
                    <a:pt x="2313503" y="1218301"/>
                  </a:lnTo>
                  <a:lnTo>
                    <a:pt x="2291643" y="1254734"/>
                  </a:lnTo>
                  <a:cubicBezTo>
                    <a:pt x="2290125" y="1270218"/>
                    <a:pt x="2284053" y="1283881"/>
                    <a:pt x="2273427" y="1295721"/>
                  </a:cubicBezTo>
                  <a:cubicBezTo>
                    <a:pt x="2262800" y="1307562"/>
                    <a:pt x="2256728" y="1323046"/>
                    <a:pt x="2255210" y="1342174"/>
                  </a:cubicBezTo>
                  <a:cubicBezTo>
                    <a:pt x="2250808" y="1349840"/>
                    <a:pt x="2244128" y="1362743"/>
                    <a:pt x="2235172" y="1380884"/>
                  </a:cubicBezTo>
                  <a:cubicBezTo>
                    <a:pt x="2226215" y="1399025"/>
                    <a:pt x="2219536" y="1409195"/>
                    <a:pt x="2215134" y="1411397"/>
                  </a:cubicBezTo>
                  <a:cubicBezTo>
                    <a:pt x="2215741" y="1422934"/>
                    <a:pt x="2214527" y="1436293"/>
                    <a:pt x="2211490" y="1451473"/>
                  </a:cubicBezTo>
                  <a:lnTo>
                    <a:pt x="2215134" y="1451473"/>
                  </a:lnTo>
                  <a:cubicBezTo>
                    <a:pt x="2219384" y="1455116"/>
                    <a:pt x="2218170" y="1458760"/>
                    <a:pt x="2211490" y="1462403"/>
                  </a:cubicBezTo>
                  <a:lnTo>
                    <a:pt x="2204204" y="1462403"/>
                  </a:lnTo>
                  <a:cubicBezTo>
                    <a:pt x="2199953" y="1472726"/>
                    <a:pt x="2193881" y="1477584"/>
                    <a:pt x="2185987" y="1476976"/>
                  </a:cubicBezTo>
                  <a:cubicBezTo>
                    <a:pt x="2185380" y="1489576"/>
                    <a:pt x="2182951" y="1501721"/>
                    <a:pt x="2178701" y="1513409"/>
                  </a:cubicBezTo>
                  <a:cubicBezTo>
                    <a:pt x="2174450" y="1525098"/>
                    <a:pt x="2172021" y="1537243"/>
                    <a:pt x="2171414" y="1549843"/>
                  </a:cubicBezTo>
                  <a:lnTo>
                    <a:pt x="2193274" y="1578989"/>
                  </a:lnTo>
                  <a:cubicBezTo>
                    <a:pt x="2197524" y="1578382"/>
                    <a:pt x="2199953" y="1579596"/>
                    <a:pt x="2200560" y="1582632"/>
                  </a:cubicBezTo>
                  <a:cubicBezTo>
                    <a:pt x="2200409" y="1586503"/>
                    <a:pt x="2198891" y="1590602"/>
                    <a:pt x="2196006" y="1594928"/>
                  </a:cubicBezTo>
                  <a:cubicBezTo>
                    <a:pt x="2193122" y="1599255"/>
                    <a:pt x="2189782" y="1602443"/>
                    <a:pt x="2185987" y="1604492"/>
                  </a:cubicBezTo>
                  <a:cubicBezTo>
                    <a:pt x="2186139" y="1610185"/>
                    <a:pt x="2184925" y="1615194"/>
                    <a:pt x="2182344" y="1619521"/>
                  </a:cubicBezTo>
                  <a:cubicBezTo>
                    <a:pt x="2179763" y="1623847"/>
                    <a:pt x="2174906" y="1626124"/>
                    <a:pt x="2167771" y="1626352"/>
                  </a:cubicBezTo>
                  <a:lnTo>
                    <a:pt x="2156841" y="1626352"/>
                  </a:lnTo>
                  <a:lnTo>
                    <a:pt x="2153197" y="1666428"/>
                  </a:lnTo>
                  <a:lnTo>
                    <a:pt x="2116764" y="1735651"/>
                  </a:lnTo>
                  <a:lnTo>
                    <a:pt x="2102191" y="1746581"/>
                  </a:lnTo>
                  <a:cubicBezTo>
                    <a:pt x="2101812" y="1757815"/>
                    <a:pt x="2098927" y="1769959"/>
                    <a:pt x="2093538" y="1783014"/>
                  </a:cubicBezTo>
                  <a:cubicBezTo>
                    <a:pt x="2088149" y="1796070"/>
                    <a:pt x="2082532" y="1808214"/>
                    <a:pt x="2076688" y="1819447"/>
                  </a:cubicBezTo>
                  <a:lnTo>
                    <a:pt x="2076688" y="1863167"/>
                  </a:lnTo>
                  <a:lnTo>
                    <a:pt x="2047541" y="1888671"/>
                  </a:lnTo>
                  <a:lnTo>
                    <a:pt x="2032968" y="1925104"/>
                  </a:lnTo>
                  <a:lnTo>
                    <a:pt x="2011108" y="1943320"/>
                  </a:lnTo>
                  <a:cubicBezTo>
                    <a:pt x="2010046" y="1955237"/>
                    <a:pt x="2005795" y="1965104"/>
                    <a:pt x="1998357" y="1972922"/>
                  </a:cubicBezTo>
                  <a:cubicBezTo>
                    <a:pt x="1990918" y="1980740"/>
                    <a:pt x="1986668" y="1991518"/>
                    <a:pt x="1985605" y="2005256"/>
                  </a:cubicBezTo>
                  <a:lnTo>
                    <a:pt x="1952815" y="2067193"/>
                  </a:lnTo>
                  <a:cubicBezTo>
                    <a:pt x="1941885" y="2069622"/>
                    <a:pt x="1935509" y="2079337"/>
                    <a:pt x="1933688" y="2096339"/>
                  </a:cubicBezTo>
                  <a:cubicBezTo>
                    <a:pt x="1931866" y="2113341"/>
                    <a:pt x="1923669" y="2123057"/>
                    <a:pt x="1909096" y="2125486"/>
                  </a:cubicBezTo>
                  <a:lnTo>
                    <a:pt x="1912739" y="2023473"/>
                  </a:lnTo>
                  <a:lnTo>
                    <a:pt x="1890879" y="2016186"/>
                  </a:lnTo>
                  <a:lnTo>
                    <a:pt x="1876306" y="2041690"/>
                  </a:lnTo>
                  <a:cubicBezTo>
                    <a:pt x="1871903" y="2056415"/>
                    <a:pt x="1866135" y="2077060"/>
                    <a:pt x="1859000" y="2103626"/>
                  </a:cubicBezTo>
                  <a:cubicBezTo>
                    <a:pt x="1851865" y="2130192"/>
                    <a:pt x="1847918" y="2150837"/>
                    <a:pt x="1847159" y="2165562"/>
                  </a:cubicBezTo>
                  <a:cubicBezTo>
                    <a:pt x="1847766" y="2181122"/>
                    <a:pt x="1845641" y="2190079"/>
                    <a:pt x="1840783" y="2192432"/>
                  </a:cubicBezTo>
                  <a:cubicBezTo>
                    <a:pt x="1835926" y="2194785"/>
                    <a:pt x="1824692" y="2195544"/>
                    <a:pt x="1807083" y="2194709"/>
                  </a:cubicBezTo>
                  <a:lnTo>
                    <a:pt x="1803439" y="2205639"/>
                  </a:lnTo>
                  <a:cubicBezTo>
                    <a:pt x="1807994" y="2210193"/>
                    <a:pt x="1811637" y="2216569"/>
                    <a:pt x="1814369" y="2224766"/>
                  </a:cubicBezTo>
                  <a:cubicBezTo>
                    <a:pt x="1817102" y="2232963"/>
                    <a:pt x="1813458" y="2237518"/>
                    <a:pt x="1803439" y="2238428"/>
                  </a:cubicBezTo>
                  <a:cubicBezTo>
                    <a:pt x="1800935" y="2238504"/>
                    <a:pt x="1796836" y="2239263"/>
                    <a:pt x="1791143" y="2240706"/>
                  </a:cubicBezTo>
                  <a:cubicBezTo>
                    <a:pt x="1785451" y="2242148"/>
                    <a:pt x="1782263" y="2243817"/>
                    <a:pt x="1781579" y="2245715"/>
                  </a:cubicBezTo>
                  <a:lnTo>
                    <a:pt x="1781579" y="2249359"/>
                  </a:lnTo>
                  <a:lnTo>
                    <a:pt x="1832586" y="2278505"/>
                  </a:lnTo>
                  <a:cubicBezTo>
                    <a:pt x="1841618" y="2269093"/>
                    <a:pt x="1848146" y="2257860"/>
                    <a:pt x="1852169" y="2244804"/>
                  </a:cubicBezTo>
                  <a:cubicBezTo>
                    <a:pt x="1856191" y="2231749"/>
                    <a:pt x="1858165" y="2218694"/>
                    <a:pt x="1858089" y="2205639"/>
                  </a:cubicBezTo>
                  <a:cubicBezTo>
                    <a:pt x="1868412" y="2195316"/>
                    <a:pt x="1873270" y="2183172"/>
                    <a:pt x="1872662" y="2169206"/>
                  </a:cubicBezTo>
                  <a:lnTo>
                    <a:pt x="1887236" y="2136416"/>
                  </a:lnTo>
                  <a:cubicBezTo>
                    <a:pt x="1887160" y="2134215"/>
                    <a:pt x="1887312" y="2131330"/>
                    <a:pt x="1887691" y="2127763"/>
                  </a:cubicBezTo>
                  <a:cubicBezTo>
                    <a:pt x="1888070" y="2124196"/>
                    <a:pt x="1889133" y="2122222"/>
                    <a:pt x="1890879" y="2121842"/>
                  </a:cubicBezTo>
                  <a:cubicBezTo>
                    <a:pt x="1898317" y="2123133"/>
                    <a:pt x="1904390" y="2129660"/>
                    <a:pt x="1909096" y="2141425"/>
                  </a:cubicBezTo>
                  <a:cubicBezTo>
                    <a:pt x="1913801" y="2153190"/>
                    <a:pt x="1916230" y="2162450"/>
                    <a:pt x="1916382" y="2169206"/>
                  </a:cubicBezTo>
                  <a:cubicBezTo>
                    <a:pt x="1916534" y="2171255"/>
                    <a:pt x="1916230" y="2173532"/>
                    <a:pt x="1915471" y="2176037"/>
                  </a:cubicBezTo>
                  <a:cubicBezTo>
                    <a:pt x="1914712" y="2178541"/>
                    <a:pt x="1912587" y="2179908"/>
                    <a:pt x="1909096" y="2180136"/>
                  </a:cubicBezTo>
                  <a:cubicBezTo>
                    <a:pt x="1905376" y="2195923"/>
                    <a:pt x="1899152" y="2214443"/>
                    <a:pt x="1890424" y="2235696"/>
                  </a:cubicBezTo>
                  <a:cubicBezTo>
                    <a:pt x="1881695" y="2256949"/>
                    <a:pt x="1870917" y="2273647"/>
                    <a:pt x="1858089" y="2285792"/>
                  </a:cubicBezTo>
                  <a:cubicBezTo>
                    <a:pt x="1857634" y="2292623"/>
                    <a:pt x="1855812" y="2298088"/>
                    <a:pt x="1852624" y="2302186"/>
                  </a:cubicBezTo>
                  <a:cubicBezTo>
                    <a:pt x="1849436" y="2306285"/>
                    <a:pt x="1847615" y="2311750"/>
                    <a:pt x="1847159" y="2318581"/>
                  </a:cubicBezTo>
                  <a:cubicBezTo>
                    <a:pt x="1841694" y="2331561"/>
                    <a:pt x="1835318" y="2344767"/>
                    <a:pt x="1828032" y="2358202"/>
                  </a:cubicBezTo>
                  <a:cubicBezTo>
                    <a:pt x="1820745" y="2371637"/>
                    <a:pt x="1812548" y="2383933"/>
                    <a:pt x="1803439" y="2395091"/>
                  </a:cubicBezTo>
                  <a:cubicBezTo>
                    <a:pt x="1803439" y="2399038"/>
                    <a:pt x="1802529" y="2402984"/>
                    <a:pt x="1800707" y="2406932"/>
                  </a:cubicBezTo>
                  <a:cubicBezTo>
                    <a:pt x="1798885" y="2410878"/>
                    <a:pt x="1796153" y="2413004"/>
                    <a:pt x="1792509" y="2413307"/>
                  </a:cubicBezTo>
                  <a:cubicBezTo>
                    <a:pt x="1785678" y="2412093"/>
                    <a:pt x="1782035" y="2406324"/>
                    <a:pt x="1781579" y="2396001"/>
                  </a:cubicBezTo>
                  <a:cubicBezTo>
                    <a:pt x="1781124" y="2385679"/>
                    <a:pt x="1781124" y="2378089"/>
                    <a:pt x="1781579" y="2373231"/>
                  </a:cubicBezTo>
                  <a:lnTo>
                    <a:pt x="1752433" y="2384161"/>
                  </a:lnTo>
                  <a:lnTo>
                    <a:pt x="1748790" y="2420594"/>
                  </a:lnTo>
                  <a:lnTo>
                    <a:pt x="1716000" y="2486174"/>
                  </a:lnTo>
                  <a:lnTo>
                    <a:pt x="1712357" y="2486174"/>
                  </a:lnTo>
                  <a:lnTo>
                    <a:pt x="1683210" y="2551753"/>
                  </a:lnTo>
                  <a:cubicBezTo>
                    <a:pt x="1679870" y="2554637"/>
                    <a:pt x="1678352" y="2560710"/>
                    <a:pt x="1678656" y="2569970"/>
                  </a:cubicBezTo>
                  <a:cubicBezTo>
                    <a:pt x="1678960" y="2579230"/>
                    <a:pt x="1679263" y="2585302"/>
                    <a:pt x="1679567" y="2588186"/>
                  </a:cubicBezTo>
                  <a:cubicBezTo>
                    <a:pt x="1683893" y="2583784"/>
                    <a:pt x="1687992" y="2584391"/>
                    <a:pt x="1691863" y="2590008"/>
                  </a:cubicBezTo>
                  <a:cubicBezTo>
                    <a:pt x="1695734" y="2595625"/>
                    <a:pt x="1695278" y="2599875"/>
                    <a:pt x="1690497" y="2602759"/>
                  </a:cubicBezTo>
                  <a:cubicBezTo>
                    <a:pt x="1688447" y="2602608"/>
                    <a:pt x="1686170" y="2602912"/>
                    <a:pt x="1683665" y="2603670"/>
                  </a:cubicBezTo>
                  <a:cubicBezTo>
                    <a:pt x="1681161" y="2604429"/>
                    <a:pt x="1679794" y="2606555"/>
                    <a:pt x="1679567" y="2610046"/>
                  </a:cubicBezTo>
                  <a:cubicBezTo>
                    <a:pt x="1679870" y="2613841"/>
                    <a:pt x="1681996" y="2618092"/>
                    <a:pt x="1685943" y="2622798"/>
                  </a:cubicBezTo>
                  <a:cubicBezTo>
                    <a:pt x="1689890" y="2627504"/>
                    <a:pt x="1693836" y="2631754"/>
                    <a:pt x="1697783" y="2635549"/>
                  </a:cubicBezTo>
                  <a:cubicBezTo>
                    <a:pt x="1697024" y="2642912"/>
                    <a:pt x="1693077" y="2654601"/>
                    <a:pt x="1685943" y="2670616"/>
                  </a:cubicBezTo>
                  <a:cubicBezTo>
                    <a:pt x="1678808" y="2686632"/>
                    <a:pt x="1673039" y="2695588"/>
                    <a:pt x="1668637" y="2697486"/>
                  </a:cubicBezTo>
                  <a:cubicBezTo>
                    <a:pt x="1669168" y="2709858"/>
                    <a:pt x="1668105" y="2717903"/>
                    <a:pt x="1665449" y="2721623"/>
                  </a:cubicBezTo>
                  <a:cubicBezTo>
                    <a:pt x="1662792" y="2725342"/>
                    <a:pt x="1655354" y="2727012"/>
                    <a:pt x="1643134" y="2726632"/>
                  </a:cubicBezTo>
                  <a:lnTo>
                    <a:pt x="1643134" y="2766709"/>
                  </a:lnTo>
                  <a:cubicBezTo>
                    <a:pt x="1633874" y="2761244"/>
                    <a:pt x="1625069" y="2754868"/>
                    <a:pt x="1616720" y="2747581"/>
                  </a:cubicBezTo>
                  <a:cubicBezTo>
                    <a:pt x="1608370" y="2740295"/>
                    <a:pt x="1601387" y="2732097"/>
                    <a:pt x="1595771" y="2722989"/>
                  </a:cubicBezTo>
                  <a:cubicBezTo>
                    <a:pt x="1596378" y="2730276"/>
                    <a:pt x="1595163" y="2737562"/>
                    <a:pt x="1592127" y="2744849"/>
                  </a:cubicBezTo>
                  <a:lnTo>
                    <a:pt x="1613987" y="2781282"/>
                  </a:lnTo>
                  <a:cubicBezTo>
                    <a:pt x="1609888" y="2795324"/>
                    <a:pt x="1600780" y="2821890"/>
                    <a:pt x="1586662" y="2860979"/>
                  </a:cubicBezTo>
                  <a:cubicBezTo>
                    <a:pt x="1572544" y="2900069"/>
                    <a:pt x="1556150" y="2922081"/>
                    <a:pt x="1537478" y="2927014"/>
                  </a:cubicBezTo>
                  <a:cubicBezTo>
                    <a:pt x="1537098" y="2934073"/>
                    <a:pt x="1534214" y="2944548"/>
                    <a:pt x="1528825" y="2958438"/>
                  </a:cubicBezTo>
                  <a:cubicBezTo>
                    <a:pt x="1523436" y="2972328"/>
                    <a:pt x="1517819" y="2980070"/>
                    <a:pt x="1511974" y="2981664"/>
                  </a:cubicBezTo>
                  <a:cubicBezTo>
                    <a:pt x="1510229" y="2981209"/>
                    <a:pt x="1509166" y="2979387"/>
                    <a:pt x="1508786" y="2976199"/>
                  </a:cubicBezTo>
                  <a:cubicBezTo>
                    <a:pt x="1508407" y="2973011"/>
                    <a:pt x="1508255" y="2971190"/>
                    <a:pt x="1508331" y="2970734"/>
                  </a:cubicBezTo>
                  <a:lnTo>
                    <a:pt x="1493758" y="2967091"/>
                  </a:lnTo>
                  <a:lnTo>
                    <a:pt x="1482828" y="2981664"/>
                  </a:lnTo>
                  <a:lnTo>
                    <a:pt x="1508331" y="3007167"/>
                  </a:lnTo>
                  <a:cubicBezTo>
                    <a:pt x="1508028" y="3026978"/>
                    <a:pt x="1504081" y="3044739"/>
                    <a:pt x="1496490" y="3060451"/>
                  </a:cubicBezTo>
                  <a:cubicBezTo>
                    <a:pt x="1488900" y="3076163"/>
                    <a:pt x="1479488" y="3091191"/>
                    <a:pt x="1468255" y="3105537"/>
                  </a:cubicBezTo>
                  <a:cubicBezTo>
                    <a:pt x="1469393" y="3111153"/>
                    <a:pt x="1472581" y="3121780"/>
                    <a:pt x="1477818" y="3137416"/>
                  </a:cubicBezTo>
                  <a:cubicBezTo>
                    <a:pt x="1483056" y="3153051"/>
                    <a:pt x="1483511" y="3161856"/>
                    <a:pt x="1479185" y="3163830"/>
                  </a:cubicBezTo>
                  <a:cubicBezTo>
                    <a:pt x="1473796" y="3163678"/>
                    <a:pt x="1469090" y="3162160"/>
                    <a:pt x="1465067" y="3159276"/>
                  </a:cubicBezTo>
                  <a:cubicBezTo>
                    <a:pt x="1461044" y="3156391"/>
                    <a:pt x="1457249" y="3153051"/>
                    <a:pt x="1453681" y="3149256"/>
                  </a:cubicBezTo>
                  <a:cubicBezTo>
                    <a:pt x="1453681" y="3162615"/>
                    <a:pt x="1451860" y="3176885"/>
                    <a:pt x="1448216" y="3192065"/>
                  </a:cubicBezTo>
                  <a:cubicBezTo>
                    <a:pt x="1444573" y="3207246"/>
                    <a:pt x="1439108" y="3219694"/>
                    <a:pt x="1431821" y="3229409"/>
                  </a:cubicBezTo>
                  <a:lnTo>
                    <a:pt x="1413605" y="3200263"/>
                  </a:lnTo>
                  <a:lnTo>
                    <a:pt x="1424535" y="3163830"/>
                  </a:lnTo>
                  <a:cubicBezTo>
                    <a:pt x="1422486" y="3162008"/>
                    <a:pt x="1420208" y="3160187"/>
                    <a:pt x="1417704" y="3158365"/>
                  </a:cubicBezTo>
                  <a:cubicBezTo>
                    <a:pt x="1415199" y="3156543"/>
                    <a:pt x="1413833" y="3154721"/>
                    <a:pt x="1413605" y="3152900"/>
                  </a:cubicBezTo>
                  <a:cubicBezTo>
                    <a:pt x="1414440" y="3149408"/>
                    <a:pt x="1418235" y="3147283"/>
                    <a:pt x="1424990" y="3146524"/>
                  </a:cubicBezTo>
                  <a:cubicBezTo>
                    <a:pt x="1431746" y="3145765"/>
                    <a:pt x="1436452" y="3145461"/>
                    <a:pt x="1439108" y="3145613"/>
                  </a:cubicBezTo>
                  <a:cubicBezTo>
                    <a:pt x="1439336" y="3134531"/>
                    <a:pt x="1441613" y="3122994"/>
                    <a:pt x="1445939" y="3111002"/>
                  </a:cubicBezTo>
                  <a:cubicBezTo>
                    <a:pt x="1450266" y="3099009"/>
                    <a:pt x="1455275" y="3087472"/>
                    <a:pt x="1460968" y="3076390"/>
                  </a:cubicBezTo>
                  <a:cubicBezTo>
                    <a:pt x="1460892" y="3074265"/>
                    <a:pt x="1460133" y="3071229"/>
                    <a:pt x="1458691" y="3067282"/>
                  </a:cubicBezTo>
                  <a:cubicBezTo>
                    <a:pt x="1457249" y="3063335"/>
                    <a:pt x="1455579" y="3060299"/>
                    <a:pt x="1453681" y="3058174"/>
                  </a:cubicBezTo>
                  <a:lnTo>
                    <a:pt x="1428178" y="3090963"/>
                  </a:lnTo>
                  <a:lnTo>
                    <a:pt x="1409962" y="3094607"/>
                  </a:lnTo>
                  <a:lnTo>
                    <a:pt x="1409962" y="3145613"/>
                  </a:lnTo>
                  <a:cubicBezTo>
                    <a:pt x="1396982" y="3156088"/>
                    <a:pt x="1385597" y="3171572"/>
                    <a:pt x="1375806" y="3192065"/>
                  </a:cubicBezTo>
                  <a:cubicBezTo>
                    <a:pt x="1366014" y="3212559"/>
                    <a:pt x="1359183" y="3229865"/>
                    <a:pt x="1355312" y="3243983"/>
                  </a:cubicBezTo>
                  <a:cubicBezTo>
                    <a:pt x="1354705" y="3250966"/>
                    <a:pt x="1352276" y="3257038"/>
                    <a:pt x="1348025" y="3262199"/>
                  </a:cubicBezTo>
                  <a:cubicBezTo>
                    <a:pt x="1343775" y="3267361"/>
                    <a:pt x="1341346" y="3273433"/>
                    <a:pt x="1340739" y="3280416"/>
                  </a:cubicBezTo>
                  <a:lnTo>
                    <a:pt x="1329809" y="3309562"/>
                  </a:lnTo>
                  <a:lnTo>
                    <a:pt x="1333452" y="3309562"/>
                  </a:lnTo>
                  <a:cubicBezTo>
                    <a:pt x="1332845" y="3316545"/>
                    <a:pt x="1330416" y="3322618"/>
                    <a:pt x="1326165" y="3327779"/>
                  </a:cubicBezTo>
                  <a:cubicBezTo>
                    <a:pt x="1321915" y="3332940"/>
                    <a:pt x="1319486" y="3339013"/>
                    <a:pt x="1318879" y="3345996"/>
                  </a:cubicBezTo>
                  <a:cubicBezTo>
                    <a:pt x="1319182" y="3351688"/>
                    <a:pt x="1318575" y="3356698"/>
                    <a:pt x="1317057" y="3361024"/>
                  </a:cubicBezTo>
                  <a:cubicBezTo>
                    <a:pt x="1315539" y="3365350"/>
                    <a:pt x="1311289" y="3367628"/>
                    <a:pt x="1304306" y="3367855"/>
                  </a:cubicBezTo>
                  <a:cubicBezTo>
                    <a:pt x="1304761" y="3378482"/>
                    <a:pt x="1303850" y="3385465"/>
                    <a:pt x="1301573" y="3388804"/>
                  </a:cubicBezTo>
                  <a:cubicBezTo>
                    <a:pt x="1299296" y="3392144"/>
                    <a:pt x="1292920" y="3393662"/>
                    <a:pt x="1282446" y="3393358"/>
                  </a:cubicBezTo>
                  <a:lnTo>
                    <a:pt x="1282446" y="3433435"/>
                  </a:lnTo>
                  <a:lnTo>
                    <a:pt x="1264229" y="3426148"/>
                  </a:lnTo>
                  <a:lnTo>
                    <a:pt x="1242369" y="3477155"/>
                  </a:lnTo>
                  <a:lnTo>
                    <a:pt x="1249656" y="3484441"/>
                  </a:lnTo>
                  <a:lnTo>
                    <a:pt x="1235083" y="3495371"/>
                  </a:lnTo>
                  <a:lnTo>
                    <a:pt x="1227796" y="3509945"/>
                  </a:lnTo>
                  <a:lnTo>
                    <a:pt x="1238726" y="3535448"/>
                  </a:lnTo>
                  <a:lnTo>
                    <a:pt x="1235083" y="3564594"/>
                  </a:lnTo>
                  <a:cubicBezTo>
                    <a:pt x="1226126" y="3565809"/>
                    <a:pt x="1221268" y="3570666"/>
                    <a:pt x="1220509" y="3579167"/>
                  </a:cubicBezTo>
                  <a:cubicBezTo>
                    <a:pt x="1219750" y="3587669"/>
                    <a:pt x="1211249" y="3592526"/>
                    <a:pt x="1195006" y="3593741"/>
                  </a:cubicBezTo>
                  <a:lnTo>
                    <a:pt x="1195006" y="3575524"/>
                  </a:lnTo>
                  <a:lnTo>
                    <a:pt x="1184076" y="3579167"/>
                  </a:lnTo>
                  <a:cubicBezTo>
                    <a:pt x="1181799" y="3584329"/>
                    <a:pt x="1178156" y="3593133"/>
                    <a:pt x="1173146" y="3605581"/>
                  </a:cubicBezTo>
                  <a:cubicBezTo>
                    <a:pt x="1168137" y="3618029"/>
                    <a:pt x="1164494" y="3625013"/>
                    <a:pt x="1162216" y="3626530"/>
                  </a:cubicBezTo>
                  <a:cubicBezTo>
                    <a:pt x="1160471" y="3626227"/>
                    <a:pt x="1159408" y="3625013"/>
                    <a:pt x="1159029" y="3622887"/>
                  </a:cubicBezTo>
                  <a:cubicBezTo>
                    <a:pt x="1158649" y="3620762"/>
                    <a:pt x="1158497" y="3619547"/>
                    <a:pt x="1158573" y="3619244"/>
                  </a:cubicBezTo>
                  <a:cubicBezTo>
                    <a:pt x="1148554" y="3618636"/>
                    <a:pt x="1144911" y="3615297"/>
                    <a:pt x="1147643" y="3609225"/>
                  </a:cubicBezTo>
                  <a:cubicBezTo>
                    <a:pt x="1150376" y="3603153"/>
                    <a:pt x="1154019" y="3597991"/>
                    <a:pt x="1158573" y="3593741"/>
                  </a:cubicBezTo>
                  <a:lnTo>
                    <a:pt x="1144000" y="3560951"/>
                  </a:lnTo>
                  <a:lnTo>
                    <a:pt x="1158573" y="3535448"/>
                  </a:lnTo>
                  <a:lnTo>
                    <a:pt x="1133070" y="3524518"/>
                  </a:lnTo>
                  <a:cubicBezTo>
                    <a:pt x="1132007" y="3536738"/>
                    <a:pt x="1127757" y="3547820"/>
                    <a:pt x="1120318" y="3557763"/>
                  </a:cubicBezTo>
                  <a:cubicBezTo>
                    <a:pt x="1112880" y="3567706"/>
                    <a:pt x="1108629" y="3579699"/>
                    <a:pt x="1107567" y="3593741"/>
                  </a:cubicBezTo>
                  <a:cubicBezTo>
                    <a:pt x="1096713" y="3608466"/>
                    <a:pt x="1086542" y="3623646"/>
                    <a:pt x="1077054" y="3639282"/>
                  </a:cubicBezTo>
                  <a:cubicBezTo>
                    <a:pt x="1067566" y="3654918"/>
                    <a:pt x="1058306" y="3670098"/>
                    <a:pt x="1049274" y="3684823"/>
                  </a:cubicBezTo>
                  <a:cubicBezTo>
                    <a:pt x="1047452" y="3693628"/>
                    <a:pt x="1043809" y="3705165"/>
                    <a:pt x="1038344" y="3719435"/>
                  </a:cubicBezTo>
                  <a:cubicBezTo>
                    <a:pt x="1032879" y="3733705"/>
                    <a:pt x="1025592" y="3741598"/>
                    <a:pt x="1016484" y="3743116"/>
                  </a:cubicBezTo>
                  <a:cubicBezTo>
                    <a:pt x="1016939" y="3745925"/>
                    <a:pt x="1018761" y="3751238"/>
                    <a:pt x="1021949" y="3759056"/>
                  </a:cubicBezTo>
                  <a:cubicBezTo>
                    <a:pt x="1025137" y="3766874"/>
                    <a:pt x="1026958" y="3771276"/>
                    <a:pt x="1027414" y="3772263"/>
                  </a:cubicBezTo>
                  <a:cubicBezTo>
                    <a:pt x="1029160" y="3771808"/>
                    <a:pt x="1030222" y="3769986"/>
                    <a:pt x="1030602" y="3766798"/>
                  </a:cubicBezTo>
                  <a:cubicBezTo>
                    <a:pt x="1030981" y="3763610"/>
                    <a:pt x="1031133" y="3761788"/>
                    <a:pt x="1031057" y="3761333"/>
                  </a:cubicBezTo>
                  <a:cubicBezTo>
                    <a:pt x="1041380" y="3739853"/>
                    <a:pt x="1053524" y="3719055"/>
                    <a:pt x="1067490" y="3698941"/>
                  </a:cubicBezTo>
                  <a:cubicBezTo>
                    <a:pt x="1081456" y="3678827"/>
                    <a:pt x="1089957" y="3657119"/>
                    <a:pt x="1092993" y="3633817"/>
                  </a:cubicBezTo>
                  <a:lnTo>
                    <a:pt x="1111210" y="3633817"/>
                  </a:lnTo>
                  <a:cubicBezTo>
                    <a:pt x="1119559" y="3633438"/>
                    <a:pt x="1129275" y="3634197"/>
                    <a:pt x="1140357" y="3636094"/>
                  </a:cubicBezTo>
                  <a:cubicBezTo>
                    <a:pt x="1151438" y="3637992"/>
                    <a:pt x="1157510" y="3643305"/>
                    <a:pt x="1158573" y="3652034"/>
                  </a:cubicBezTo>
                  <a:cubicBezTo>
                    <a:pt x="1158194" y="3668580"/>
                    <a:pt x="1154398" y="3684672"/>
                    <a:pt x="1147188" y="3700308"/>
                  </a:cubicBezTo>
                  <a:cubicBezTo>
                    <a:pt x="1139977" y="3715943"/>
                    <a:pt x="1131628" y="3730213"/>
                    <a:pt x="1122140" y="3743116"/>
                  </a:cubicBezTo>
                  <a:cubicBezTo>
                    <a:pt x="1122595" y="3751921"/>
                    <a:pt x="1124417" y="3759815"/>
                    <a:pt x="1127605" y="3766798"/>
                  </a:cubicBezTo>
                  <a:cubicBezTo>
                    <a:pt x="1130793" y="3773781"/>
                    <a:pt x="1132614" y="3781675"/>
                    <a:pt x="1133070" y="3790479"/>
                  </a:cubicBezTo>
                  <a:lnTo>
                    <a:pt x="1107567" y="3783193"/>
                  </a:lnTo>
                  <a:cubicBezTo>
                    <a:pt x="1107719" y="3794426"/>
                    <a:pt x="1106504" y="3806571"/>
                    <a:pt x="1103923" y="3819626"/>
                  </a:cubicBezTo>
                  <a:cubicBezTo>
                    <a:pt x="1101343" y="3832681"/>
                    <a:pt x="1096485" y="3844826"/>
                    <a:pt x="1089350" y="3856059"/>
                  </a:cubicBezTo>
                  <a:lnTo>
                    <a:pt x="1071134" y="3830556"/>
                  </a:lnTo>
                  <a:lnTo>
                    <a:pt x="1082064" y="3797766"/>
                  </a:lnTo>
                  <a:cubicBezTo>
                    <a:pt x="1080014" y="3795945"/>
                    <a:pt x="1077737" y="3794123"/>
                    <a:pt x="1075232" y="3792301"/>
                  </a:cubicBezTo>
                  <a:cubicBezTo>
                    <a:pt x="1072728" y="3790479"/>
                    <a:pt x="1071361" y="3788658"/>
                    <a:pt x="1071134" y="3786836"/>
                  </a:cubicBezTo>
                  <a:cubicBezTo>
                    <a:pt x="1071817" y="3783345"/>
                    <a:pt x="1075005" y="3781219"/>
                    <a:pt x="1080697" y="3780460"/>
                  </a:cubicBezTo>
                  <a:cubicBezTo>
                    <a:pt x="1086390" y="3779701"/>
                    <a:pt x="1090489" y="3779398"/>
                    <a:pt x="1092993" y="3779550"/>
                  </a:cubicBezTo>
                  <a:lnTo>
                    <a:pt x="1114853" y="3717613"/>
                  </a:lnTo>
                  <a:lnTo>
                    <a:pt x="1111210" y="3703040"/>
                  </a:lnTo>
                  <a:lnTo>
                    <a:pt x="1096637" y="3684823"/>
                  </a:lnTo>
                  <a:lnTo>
                    <a:pt x="1078420" y="3703040"/>
                  </a:lnTo>
                  <a:lnTo>
                    <a:pt x="1067490" y="3779550"/>
                  </a:lnTo>
                  <a:cubicBezTo>
                    <a:pt x="1056257" y="3789720"/>
                    <a:pt x="1045934" y="3803990"/>
                    <a:pt x="1036522" y="3822359"/>
                  </a:cubicBezTo>
                  <a:cubicBezTo>
                    <a:pt x="1027110" y="3840727"/>
                    <a:pt x="1020431" y="3856818"/>
                    <a:pt x="1016484" y="3870632"/>
                  </a:cubicBezTo>
                  <a:cubicBezTo>
                    <a:pt x="1016029" y="3883232"/>
                    <a:pt x="1013296" y="3895377"/>
                    <a:pt x="1008286" y="3907065"/>
                  </a:cubicBezTo>
                  <a:cubicBezTo>
                    <a:pt x="1003277" y="3918754"/>
                    <a:pt x="998723" y="3930899"/>
                    <a:pt x="994624" y="3943499"/>
                  </a:cubicBezTo>
                  <a:cubicBezTo>
                    <a:pt x="977015" y="3958679"/>
                    <a:pt x="961227" y="3975681"/>
                    <a:pt x="947261" y="3994505"/>
                  </a:cubicBezTo>
                  <a:lnTo>
                    <a:pt x="921758" y="4067371"/>
                  </a:lnTo>
                  <a:cubicBezTo>
                    <a:pt x="919557" y="4067220"/>
                    <a:pt x="916672" y="4067523"/>
                    <a:pt x="913105" y="4068282"/>
                  </a:cubicBezTo>
                  <a:cubicBezTo>
                    <a:pt x="909538" y="4069041"/>
                    <a:pt x="907564" y="4071166"/>
                    <a:pt x="907185" y="4074658"/>
                  </a:cubicBezTo>
                  <a:cubicBezTo>
                    <a:pt x="907564" y="4076631"/>
                    <a:pt x="909538" y="4079060"/>
                    <a:pt x="913105" y="4081945"/>
                  </a:cubicBezTo>
                  <a:cubicBezTo>
                    <a:pt x="916672" y="4084829"/>
                    <a:pt x="919557" y="4087258"/>
                    <a:pt x="921758" y="4089231"/>
                  </a:cubicBezTo>
                  <a:lnTo>
                    <a:pt x="881681" y="4111091"/>
                  </a:lnTo>
                  <a:lnTo>
                    <a:pt x="856178" y="4111091"/>
                  </a:lnTo>
                  <a:cubicBezTo>
                    <a:pt x="856937" y="4097581"/>
                    <a:pt x="859062" y="4084525"/>
                    <a:pt x="862554" y="4071925"/>
                  </a:cubicBezTo>
                  <a:cubicBezTo>
                    <a:pt x="866046" y="4059326"/>
                    <a:pt x="866349" y="4040805"/>
                    <a:pt x="863465" y="4016365"/>
                  </a:cubicBezTo>
                  <a:cubicBezTo>
                    <a:pt x="855723" y="4026991"/>
                    <a:pt x="848436" y="4037618"/>
                    <a:pt x="841605" y="4048244"/>
                  </a:cubicBezTo>
                  <a:cubicBezTo>
                    <a:pt x="834774" y="4058870"/>
                    <a:pt x="831130" y="4071318"/>
                    <a:pt x="830675" y="4085588"/>
                  </a:cubicBezTo>
                  <a:cubicBezTo>
                    <a:pt x="813066" y="4099554"/>
                    <a:pt x="797278" y="4115342"/>
                    <a:pt x="783312" y="4132951"/>
                  </a:cubicBezTo>
                  <a:cubicBezTo>
                    <a:pt x="763046" y="4134773"/>
                    <a:pt x="755304" y="4142059"/>
                    <a:pt x="760086" y="4154811"/>
                  </a:cubicBezTo>
                  <a:cubicBezTo>
                    <a:pt x="764868" y="4167562"/>
                    <a:pt x="761680" y="4174849"/>
                    <a:pt x="750522" y="4176671"/>
                  </a:cubicBezTo>
                  <a:lnTo>
                    <a:pt x="735949" y="4176671"/>
                  </a:lnTo>
                  <a:cubicBezTo>
                    <a:pt x="735342" y="4186918"/>
                    <a:pt x="732913" y="4194660"/>
                    <a:pt x="728662" y="4199897"/>
                  </a:cubicBezTo>
                  <a:cubicBezTo>
                    <a:pt x="724412" y="4205134"/>
                    <a:pt x="721983" y="4211965"/>
                    <a:pt x="721376" y="4220391"/>
                  </a:cubicBezTo>
                  <a:lnTo>
                    <a:pt x="695872" y="4242250"/>
                  </a:lnTo>
                  <a:lnTo>
                    <a:pt x="681299" y="4213104"/>
                  </a:lnTo>
                  <a:cubicBezTo>
                    <a:pt x="674013" y="4213104"/>
                    <a:pt x="670369" y="4209461"/>
                    <a:pt x="670369" y="4202174"/>
                  </a:cubicBezTo>
                  <a:cubicBezTo>
                    <a:pt x="671432" y="4187829"/>
                    <a:pt x="675682" y="4173711"/>
                    <a:pt x="683121" y="4159820"/>
                  </a:cubicBezTo>
                  <a:cubicBezTo>
                    <a:pt x="690559" y="4145930"/>
                    <a:pt x="694810" y="4130902"/>
                    <a:pt x="695872" y="4114734"/>
                  </a:cubicBezTo>
                  <a:cubicBezTo>
                    <a:pt x="695948" y="4114431"/>
                    <a:pt x="695797" y="4113217"/>
                    <a:pt x="695417" y="4111091"/>
                  </a:cubicBezTo>
                  <a:cubicBezTo>
                    <a:pt x="695038" y="4108966"/>
                    <a:pt x="693975" y="4107751"/>
                    <a:pt x="692229" y="4107448"/>
                  </a:cubicBezTo>
                  <a:cubicBezTo>
                    <a:pt x="690256" y="4108283"/>
                    <a:pt x="687827" y="4112078"/>
                    <a:pt x="684943" y="4118833"/>
                  </a:cubicBezTo>
                  <a:cubicBezTo>
                    <a:pt x="682058" y="4125588"/>
                    <a:pt x="679629" y="4130295"/>
                    <a:pt x="677656" y="4132951"/>
                  </a:cubicBezTo>
                  <a:cubicBezTo>
                    <a:pt x="673405" y="4136594"/>
                    <a:pt x="670976" y="4140238"/>
                    <a:pt x="670369" y="4143881"/>
                  </a:cubicBezTo>
                  <a:cubicBezTo>
                    <a:pt x="670825" y="4149574"/>
                    <a:pt x="670825" y="4154583"/>
                    <a:pt x="670369" y="4158910"/>
                  </a:cubicBezTo>
                  <a:cubicBezTo>
                    <a:pt x="669914" y="4163236"/>
                    <a:pt x="666271" y="4165513"/>
                    <a:pt x="659439" y="4165741"/>
                  </a:cubicBezTo>
                  <a:lnTo>
                    <a:pt x="644866" y="4173027"/>
                  </a:lnTo>
                  <a:lnTo>
                    <a:pt x="608433" y="4176671"/>
                  </a:lnTo>
                  <a:lnTo>
                    <a:pt x="597503" y="4205817"/>
                  </a:lnTo>
                  <a:cubicBezTo>
                    <a:pt x="591962" y="4207867"/>
                    <a:pt x="586649" y="4211054"/>
                    <a:pt x="581564" y="4215381"/>
                  </a:cubicBezTo>
                  <a:cubicBezTo>
                    <a:pt x="576478" y="4219707"/>
                    <a:pt x="572076" y="4223806"/>
                    <a:pt x="568357" y="4227677"/>
                  </a:cubicBezTo>
                  <a:cubicBezTo>
                    <a:pt x="564410" y="4227601"/>
                    <a:pt x="560463" y="4228664"/>
                    <a:pt x="556516" y="4230865"/>
                  </a:cubicBezTo>
                  <a:cubicBezTo>
                    <a:pt x="552569" y="4233066"/>
                    <a:pt x="550444" y="4236861"/>
                    <a:pt x="550140" y="4242250"/>
                  </a:cubicBezTo>
                  <a:lnTo>
                    <a:pt x="553783" y="4256824"/>
                  </a:lnTo>
                  <a:lnTo>
                    <a:pt x="520993" y="4256824"/>
                  </a:lnTo>
                  <a:cubicBezTo>
                    <a:pt x="522436" y="4249765"/>
                    <a:pt x="525927" y="4239290"/>
                    <a:pt x="531468" y="4225400"/>
                  </a:cubicBezTo>
                  <a:cubicBezTo>
                    <a:pt x="537009" y="4211510"/>
                    <a:pt x="535946" y="4203768"/>
                    <a:pt x="528280" y="4202174"/>
                  </a:cubicBezTo>
                  <a:cubicBezTo>
                    <a:pt x="524561" y="4202402"/>
                    <a:pt x="521069" y="4203768"/>
                    <a:pt x="517806" y="4206273"/>
                  </a:cubicBezTo>
                  <a:cubicBezTo>
                    <a:pt x="514542" y="4208777"/>
                    <a:pt x="511961" y="4211054"/>
                    <a:pt x="510064" y="4213104"/>
                  </a:cubicBezTo>
                  <a:lnTo>
                    <a:pt x="502777" y="4256824"/>
                  </a:lnTo>
                  <a:lnTo>
                    <a:pt x="484560" y="4282327"/>
                  </a:lnTo>
                  <a:cubicBezTo>
                    <a:pt x="484560" y="4293105"/>
                    <a:pt x="482739" y="4302517"/>
                    <a:pt x="479095" y="4310562"/>
                  </a:cubicBezTo>
                  <a:cubicBezTo>
                    <a:pt x="475452" y="4318608"/>
                    <a:pt x="469987" y="4326198"/>
                    <a:pt x="462700" y="4333333"/>
                  </a:cubicBezTo>
                  <a:lnTo>
                    <a:pt x="462700" y="4362480"/>
                  </a:lnTo>
                  <a:cubicBezTo>
                    <a:pt x="452378" y="4374017"/>
                    <a:pt x="447520" y="4387376"/>
                    <a:pt x="448127" y="4402556"/>
                  </a:cubicBezTo>
                  <a:cubicBezTo>
                    <a:pt x="442283" y="4400810"/>
                    <a:pt x="436666" y="4401569"/>
                    <a:pt x="431277" y="4404833"/>
                  </a:cubicBezTo>
                  <a:cubicBezTo>
                    <a:pt x="425888" y="4408097"/>
                    <a:pt x="423004" y="4413410"/>
                    <a:pt x="422624" y="4420773"/>
                  </a:cubicBezTo>
                  <a:lnTo>
                    <a:pt x="400764" y="4453562"/>
                  </a:lnTo>
                  <a:lnTo>
                    <a:pt x="371618" y="4442632"/>
                  </a:lnTo>
                  <a:cubicBezTo>
                    <a:pt x="376400" y="4430792"/>
                    <a:pt x="379588" y="4417129"/>
                    <a:pt x="381181" y="4401645"/>
                  </a:cubicBezTo>
                  <a:cubicBezTo>
                    <a:pt x="382775" y="4386161"/>
                    <a:pt x="386874" y="4374320"/>
                    <a:pt x="393477" y="4366123"/>
                  </a:cubicBezTo>
                  <a:cubicBezTo>
                    <a:pt x="392870" y="4354586"/>
                    <a:pt x="397728" y="4348514"/>
                    <a:pt x="408051" y="4347906"/>
                  </a:cubicBezTo>
                  <a:cubicBezTo>
                    <a:pt x="415945" y="4348438"/>
                    <a:pt x="425660" y="4348286"/>
                    <a:pt x="437197" y="4347451"/>
                  </a:cubicBezTo>
                  <a:cubicBezTo>
                    <a:pt x="448735" y="4346616"/>
                    <a:pt x="447520" y="4341910"/>
                    <a:pt x="433554" y="4333333"/>
                  </a:cubicBezTo>
                  <a:lnTo>
                    <a:pt x="448127" y="4296900"/>
                  </a:lnTo>
                  <a:lnTo>
                    <a:pt x="433554" y="4296900"/>
                  </a:lnTo>
                  <a:lnTo>
                    <a:pt x="448127" y="4278683"/>
                  </a:lnTo>
                  <a:lnTo>
                    <a:pt x="448127" y="4242250"/>
                  </a:lnTo>
                  <a:lnTo>
                    <a:pt x="473631" y="4224034"/>
                  </a:lnTo>
                  <a:lnTo>
                    <a:pt x="473631" y="4191244"/>
                  </a:lnTo>
                  <a:cubicBezTo>
                    <a:pt x="480310" y="4179707"/>
                    <a:pt x="488811" y="4169991"/>
                    <a:pt x="499134" y="4162098"/>
                  </a:cubicBezTo>
                  <a:lnTo>
                    <a:pt x="510064" y="4132951"/>
                  </a:lnTo>
                  <a:cubicBezTo>
                    <a:pt x="498678" y="4130067"/>
                    <a:pt x="495035" y="4117619"/>
                    <a:pt x="499134" y="4095607"/>
                  </a:cubicBezTo>
                  <a:cubicBezTo>
                    <a:pt x="503232" y="4073595"/>
                    <a:pt x="506876" y="4059326"/>
                    <a:pt x="510064" y="4052798"/>
                  </a:cubicBezTo>
                  <a:cubicBezTo>
                    <a:pt x="516895" y="4051128"/>
                    <a:pt x="520538" y="4043538"/>
                    <a:pt x="520993" y="4030027"/>
                  </a:cubicBezTo>
                  <a:cubicBezTo>
                    <a:pt x="521449" y="4016517"/>
                    <a:pt x="521449" y="4007105"/>
                    <a:pt x="520993" y="4001792"/>
                  </a:cubicBezTo>
                  <a:cubicBezTo>
                    <a:pt x="526383" y="3999666"/>
                    <a:pt x="530178" y="3995720"/>
                    <a:pt x="532379" y="3989951"/>
                  </a:cubicBezTo>
                  <a:cubicBezTo>
                    <a:pt x="534580" y="3984182"/>
                    <a:pt x="535643" y="3978414"/>
                    <a:pt x="535567" y="3972645"/>
                  </a:cubicBezTo>
                  <a:cubicBezTo>
                    <a:pt x="534959" y="3965814"/>
                    <a:pt x="532531" y="3960349"/>
                    <a:pt x="528280" y="3956250"/>
                  </a:cubicBezTo>
                  <a:cubicBezTo>
                    <a:pt x="524030" y="3952152"/>
                    <a:pt x="521601" y="3946686"/>
                    <a:pt x="520993" y="3939855"/>
                  </a:cubicBezTo>
                  <a:cubicBezTo>
                    <a:pt x="506952" y="3942588"/>
                    <a:pt x="500424" y="3953518"/>
                    <a:pt x="501411" y="3972645"/>
                  </a:cubicBezTo>
                  <a:cubicBezTo>
                    <a:pt x="502397" y="3991773"/>
                    <a:pt x="496781" y="4002703"/>
                    <a:pt x="484560" y="4005435"/>
                  </a:cubicBezTo>
                  <a:cubicBezTo>
                    <a:pt x="484181" y="4016593"/>
                    <a:pt x="480386" y="4027067"/>
                    <a:pt x="473175" y="4036859"/>
                  </a:cubicBezTo>
                  <a:cubicBezTo>
                    <a:pt x="465964" y="4046650"/>
                    <a:pt x="457615" y="4054392"/>
                    <a:pt x="448127" y="4060085"/>
                  </a:cubicBezTo>
                  <a:lnTo>
                    <a:pt x="448127" y="4107448"/>
                  </a:lnTo>
                  <a:cubicBezTo>
                    <a:pt x="416172" y="4122856"/>
                    <a:pt x="397197" y="4140313"/>
                    <a:pt x="391200" y="4159820"/>
                  </a:cubicBezTo>
                  <a:cubicBezTo>
                    <a:pt x="385204" y="4179327"/>
                    <a:pt x="376248" y="4206804"/>
                    <a:pt x="364331" y="4242250"/>
                  </a:cubicBezTo>
                  <a:cubicBezTo>
                    <a:pt x="352035" y="4243313"/>
                    <a:pt x="341105" y="4247564"/>
                    <a:pt x="331541" y="4255002"/>
                  </a:cubicBezTo>
                  <a:cubicBezTo>
                    <a:pt x="321977" y="4262441"/>
                    <a:pt x="311048" y="4266691"/>
                    <a:pt x="298752" y="4267754"/>
                  </a:cubicBezTo>
                  <a:lnTo>
                    <a:pt x="298752" y="4307830"/>
                  </a:lnTo>
                  <a:lnTo>
                    <a:pt x="287822" y="4307830"/>
                  </a:lnTo>
                  <a:cubicBezTo>
                    <a:pt x="280839" y="4307830"/>
                    <a:pt x="276588" y="4306008"/>
                    <a:pt x="275070" y="4302365"/>
                  </a:cubicBezTo>
                  <a:cubicBezTo>
                    <a:pt x="273552" y="4298722"/>
                    <a:pt x="272945" y="4293257"/>
                    <a:pt x="273248" y="4285970"/>
                  </a:cubicBezTo>
                  <a:lnTo>
                    <a:pt x="284178" y="4256824"/>
                  </a:lnTo>
                  <a:cubicBezTo>
                    <a:pt x="283951" y="4254167"/>
                    <a:pt x="282584" y="4249461"/>
                    <a:pt x="280079" y="4242706"/>
                  </a:cubicBezTo>
                  <a:cubicBezTo>
                    <a:pt x="277575" y="4235951"/>
                    <a:pt x="275298" y="4232156"/>
                    <a:pt x="273248" y="4231320"/>
                  </a:cubicBezTo>
                  <a:lnTo>
                    <a:pt x="273248" y="4242250"/>
                  </a:lnTo>
                  <a:cubicBezTo>
                    <a:pt x="264899" y="4248171"/>
                    <a:pt x="255184" y="4256368"/>
                    <a:pt x="244102" y="4266843"/>
                  </a:cubicBezTo>
                  <a:cubicBezTo>
                    <a:pt x="233020" y="4277317"/>
                    <a:pt x="226948" y="4287336"/>
                    <a:pt x="225885" y="4296900"/>
                  </a:cubicBezTo>
                  <a:cubicBezTo>
                    <a:pt x="220496" y="4300847"/>
                    <a:pt x="216701" y="4306616"/>
                    <a:pt x="214500" y="4314206"/>
                  </a:cubicBezTo>
                  <a:cubicBezTo>
                    <a:pt x="212299" y="4321796"/>
                    <a:pt x="211236" y="4329386"/>
                    <a:pt x="211312" y="4336976"/>
                  </a:cubicBezTo>
                  <a:lnTo>
                    <a:pt x="185809" y="4351550"/>
                  </a:lnTo>
                  <a:cubicBezTo>
                    <a:pt x="185885" y="4357394"/>
                    <a:pt x="184822" y="4363922"/>
                    <a:pt x="182621" y="4371132"/>
                  </a:cubicBezTo>
                  <a:cubicBezTo>
                    <a:pt x="180420" y="4378343"/>
                    <a:pt x="176625" y="4383960"/>
                    <a:pt x="171236" y="4387983"/>
                  </a:cubicBezTo>
                  <a:lnTo>
                    <a:pt x="171236" y="4417129"/>
                  </a:lnTo>
                  <a:lnTo>
                    <a:pt x="156662" y="4428059"/>
                  </a:lnTo>
                  <a:cubicBezTo>
                    <a:pt x="156283" y="4439141"/>
                    <a:pt x="152488" y="4449767"/>
                    <a:pt x="145277" y="4459938"/>
                  </a:cubicBezTo>
                  <a:cubicBezTo>
                    <a:pt x="138066" y="4470109"/>
                    <a:pt x="129717" y="4478914"/>
                    <a:pt x="120229" y="4486352"/>
                  </a:cubicBezTo>
                  <a:cubicBezTo>
                    <a:pt x="112791" y="4497965"/>
                    <a:pt x="103986" y="4511172"/>
                    <a:pt x="93815" y="4525973"/>
                  </a:cubicBezTo>
                  <a:cubicBezTo>
                    <a:pt x="83644" y="4540774"/>
                    <a:pt x="73018" y="4553071"/>
                    <a:pt x="61936" y="4562862"/>
                  </a:cubicBezTo>
                  <a:cubicBezTo>
                    <a:pt x="62164" y="4568554"/>
                    <a:pt x="61708" y="4574475"/>
                    <a:pt x="60570" y="4580623"/>
                  </a:cubicBezTo>
                  <a:cubicBezTo>
                    <a:pt x="59431" y="4586771"/>
                    <a:pt x="56243" y="4591781"/>
                    <a:pt x="51006" y="4595652"/>
                  </a:cubicBezTo>
                  <a:cubicBezTo>
                    <a:pt x="50702" y="4606885"/>
                    <a:pt x="47667" y="4618119"/>
                    <a:pt x="41898" y="4629352"/>
                  </a:cubicBezTo>
                  <a:cubicBezTo>
                    <a:pt x="36129" y="4640586"/>
                    <a:pt x="29450" y="4649998"/>
                    <a:pt x="21860" y="4657588"/>
                  </a:cubicBezTo>
                  <a:cubicBezTo>
                    <a:pt x="21860" y="4661383"/>
                    <a:pt x="20949" y="4664723"/>
                    <a:pt x="19127" y="4667607"/>
                  </a:cubicBezTo>
                  <a:cubicBezTo>
                    <a:pt x="17305" y="4670491"/>
                    <a:pt x="14573" y="4672009"/>
                    <a:pt x="10930" y="4672161"/>
                  </a:cubicBezTo>
                  <a:lnTo>
                    <a:pt x="0" y="4668518"/>
                  </a:lnTo>
                  <a:lnTo>
                    <a:pt x="10930" y="4632085"/>
                  </a:lnTo>
                  <a:cubicBezTo>
                    <a:pt x="14573" y="4628214"/>
                    <a:pt x="17305" y="4623204"/>
                    <a:pt x="19127" y="4617056"/>
                  </a:cubicBezTo>
                  <a:cubicBezTo>
                    <a:pt x="20949" y="4610908"/>
                    <a:pt x="21860" y="4604988"/>
                    <a:pt x="21860" y="4599295"/>
                  </a:cubicBezTo>
                  <a:lnTo>
                    <a:pt x="36433" y="4566505"/>
                  </a:lnTo>
                  <a:cubicBezTo>
                    <a:pt x="35674" y="4558308"/>
                    <a:pt x="35370" y="4549200"/>
                    <a:pt x="35522" y="4539180"/>
                  </a:cubicBezTo>
                  <a:cubicBezTo>
                    <a:pt x="35674" y="4529161"/>
                    <a:pt x="40835" y="4523696"/>
                    <a:pt x="51006" y="4522785"/>
                  </a:cubicBezTo>
                  <a:cubicBezTo>
                    <a:pt x="52220" y="4487263"/>
                    <a:pt x="62543" y="4445365"/>
                    <a:pt x="81974" y="4397091"/>
                  </a:cubicBezTo>
                  <a:cubicBezTo>
                    <a:pt x="101405" y="4348817"/>
                    <a:pt x="122658" y="4310562"/>
                    <a:pt x="145732" y="4282327"/>
                  </a:cubicBezTo>
                  <a:cubicBezTo>
                    <a:pt x="146188" y="4269879"/>
                    <a:pt x="148009" y="4258342"/>
                    <a:pt x="151197" y="4247715"/>
                  </a:cubicBezTo>
                  <a:cubicBezTo>
                    <a:pt x="154385" y="4237089"/>
                    <a:pt x="156207" y="4225552"/>
                    <a:pt x="156662" y="4213104"/>
                  </a:cubicBezTo>
                  <a:cubicBezTo>
                    <a:pt x="162051" y="4212876"/>
                    <a:pt x="165846" y="4210599"/>
                    <a:pt x="168048" y="4206273"/>
                  </a:cubicBezTo>
                  <a:cubicBezTo>
                    <a:pt x="170249" y="4201946"/>
                    <a:pt x="171311" y="4196937"/>
                    <a:pt x="171236" y="4191244"/>
                  </a:cubicBezTo>
                  <a:cubicBezTo>
                    <a:pt x="171843" y="4176443"/>
                    <a:pt x="174271" y="4167790"/>
                    <a:pt x="178522" y="4165285"/>
                  </a:cubicBezTo>
                  <a:cubicBezTo>
                    <a:pt x="182773" y="4162781"/>
                    <a:pt x="185201" y="4156860"/>
                    <a:pt x="185809" y="4147524"/>
                  </a:cubicBezTo>
                  <a:lnTo>
                    <a:pt x="204025" y="4111091"/>
                  </a:lnTo>
                  <a:cubicBezTo>
                    <a:pt x="209414" y="4109118"/>
                    <a:pt x="213209" y="4105778"/>
                    <a:pt x="215411" y="4101072"/>
                  </a:cubicBezTo>
                  <a:cubicBezTo>
                    <a:pt x="217612" y="4096366"/>
                    <a:pt x="218674" y="4091205"/>
                    <a:pt x="218598" y="4085588"/>
                  </a:cubicBezTo>
                  <a:lnTo>
                    <a:pt x="214955" y="4067371"/>
                  </a:lnTo>
                  <a:lnTo>
                    <a:pt x="247745" y="3954429"/>
                  </a:lnTo>
                  <a:lnTo>
                    <a:pt x="262318" y="3943499"/>
                  </a:lnTo>
                  <a:lnTo>
                    <a:pt x="273248" y="3925282"/>
                  </a:lnTo>
                  <a:cubicBezTo>
                    <a:pt x="273248" y="3919438"/>
                    <a:pt x="274159" y="3912910"/>
                    <a:pt x="275981" y="3905699"/>
                  </a:cubicBezTo>
                  <a:cubicBezTo>
                    <a:pt x="277802" y="3898489"/>
                    <a:pt x="280535" y="3892872"/>
                    <a:pt x="284178" y="3888849"/>
                  </a:cubicBezTo>
                  <a:cubicBezTo>
                    <a:pt x="282053" y="3882245"/>
                    <a:pt x="281749" y="3873593"/>
                    <a:pt x="283267" y="3862890"/>
                  </a:cubicBezTo>
                  <a:cubicBezTo>
                    <a:pt x="284785" y="3852188"/>
                    <a:pt x="289947" y="3846268"/>
                    <a:pt x="298752" y="3845129"/>
                  </a:cubicBezTo>
                  <a:cubicBezTo>
                    <a:pt x="300042" y="3835110"/>
                    <a:pt x="306569" y="3818715"/>
                    <a:pt x="318334" y="3795945"/>
                  </a:cubicBezTo>
                  <a:cubicBezTo>
                    <a:pt x="330099" y="3773174"/>
                    <a:pt x="339359" y="3760422"/>
                    <a:pt x="346115" y="3757690"/>
                  </a:cubicBezTo>
                  <a:lnTo>
                    <a:pt x="357045" y="3732186"/>
                  </a:lnTo>
                  <a:cubicBezTo>
                    <a:pt x="358107" y="3709416"/>
                    <a:pt x="362357" y="3689377"/>
                    <a:pt x="369796" y="3672072"/>
                  </a:cubicBezTo>
                  <a:cubicBezTo>
                    <a:pt x="377235" y="3654766"/>
                    <a:pt x="381485" y="3634728"/>
                    <a:pt x="382547" y="3611957"/>
                  </a:cubicBezTo>
                  <a:lnTo>
                    <a:pt x="393477" y="3597384"/>
                  </a:lnTo>
                  <a:cubicBezTo>
                    <a:pt x="395148" y="3583873"/>
                    <a:pt x="401827" y="3568086"/>
                    <a:pt x="413516" y="3550021"/>
                  </a:cubicBezTo>
                  <a:cubicBezTo>
                    <a:pt x="425205" y="3531956"/>
                    <a:pt x="431884" y="3516168"/>
                    <a:pt x="433554" y="3502658"/>
                  </a:cubicBezTo>
                  <a:cubicBezTo>
                    <a:pt x="444332" y="3495826"/>
                    <a:pt x="449190" y="3484897"/>
                    <a:pt x="448127" y="3469868"/>
                  </a:cubicBezTo>
                  <a:cubicBezTo>
                    <a:pt x="447065" y="3454839"/>
                    <a:pt x="451922" y="3443909"/>
                    <a:pt x="462700" y="3437078"/>
                  </a:cubicBezTo>
                  <a:cubicBezTo>
                    <a:pt x="464902" y="3425541"/>
                    <a:pt x="474162" y="3396698"/>
                    <a:pt x="490481" y="3350550"/>
                  </a:cubicBezTo>
                  <a:cubicBezTo>
                    <a:pt x="506800" y="3304401"/>
                    <a:pt x="516971" y="3277380"/>
                    <a:pt x="520993" y="3269486"/>
                  </a:cubicBezTo>
                  <a:cubicBezTo>
                    <a:pt x="518868" y="3263338"/>
                    <a:pt x="518565" y="3256507"/>
                    <a:pt x="520083" y="3248992"/>
                  </a:cubicBezTo>
                  <a:cubicBezTo>
                    <a:pt x="521601" y="3241478"/>
                    <a:pt x="526762" y="3237379"/>
                    <a:pt x="535567" y="3236696"/>
                  </a:cubicBezTo>
                  <a:cubicBezTo>
                    <a:pt x="546421" y="3211117"/>
                    <a:pt x="560235" y="3184855"/>
                    <a:pt x="577009" y="3157909"/>
                  </a:cubicBezTo>
                  <a:cubicBezTo>
                    <a:pt x="593784" y="3130964"/>
                    <a:pt x="603044" y="3103791"/>
                    <a:pt x="604790" y="3076390"/>
                  </a:cubicBezTo>
                  <a:cubicBezTo>
                    <a:pt x="606991" y="3074644"/>
                    <a:pt x="609875" y="3072671"/>
                    <a:pt x="613443" y="3070470"/>
                  </a:cubicBezTo>
                  <a:cubicBezTo>
                    <a:pt x="617010" y="3068269"/>
                    <a:pt x="618983" y="3065384"/>
                    <a:pt x="619363" y="3061817"/>
                  </a:cubicBezTo>
                  <a:cubicBezTo>
                    <a:pt x="618907" y="3060071"/>
                    <a:pt x="617086" y="3059009"/>
                    <a:pt x="613898" y="3058629"/>
                  </a:cubicBezTo>
                  <a:cubicBezTo>
                    <a:pt x="610710" y="3058249"/>
                    <a:pt x="608888" y="3058098"/>
                    <a:pt x="608433" y="3058174"/>
                  </a:cubicBezTo>
                  <a:lnTo>
                    <a:pt x="619363" y="3025384"/>
                  </a:lnTo>
                  <a:lnTo>
                    <a:pt x="633936" y="3018097"/>
                  </a:lnTo>
                  <a:cubicBezTo>
                    <a:pt x="641223" y="3008002"/>
                    <a:pt x="647599" y="2994492"/>
                    <a:pt x="653064" y="2977565"/>
                  </a:cubicBezTo>
                  <a:cubicBezTo>
                    <a:pt x="658529" y="2960639"/>
                    <a:pt x="663083" y="2946218"/>
                    <a:pt x="666726" y="2934301"/>
                  </a:cubicBezTo>
                  <a:cubicBezTo>
                    <a:pt x="664752" y="2926711"/>
                    <a:pt x="665056" y="2920031"/>
                    <a:pt x="667637" y="2914263"/>
                  </a:cubicBezTo>
                  <a:cubicBezTo>
                    <a:pt x="670217" y="2908494"/>
                    <a:pt x="675986" y="2905458"/>
                    <a:pt x="684943" y="2905154"/>
                  </a:cubicBezTo>
                  <a:lnTo>
                    <a:pt x="695872" y="2879651"/>
                  </a:lnTo>
                  <a:cubicBezTo>
                    <a:pt x="700123" y="2873655"/>
                    <a:pt x="705284" y="2860144"/>
                    <a:pt x="711357" y="2839119"/>
                  </a:cubicBezTo>
                  <a:cubicBezTo>
                    <a:pt x="717429" y="2818095"/>
                    <a:pt x="720768" y="2803673"/>
                    <a:pt x="721376" y="2795855"/>
                  </a:cubicBezTo>
                  <a:cubicBezTo>
                    <a:pt x="722438" y="2784166"/>
                    <a:pt x="726689" y="2775665"/>
                    <a:pt x="734127" y="2770352"/>
                  </a:cubicBezTo>
                  <a:cubicBezTo>
                    <a:pt x="741566" y="2765039"/>
                    <a:pt x="745816" y="2756538"/>
                    <a:pt x="746879" y="2744849"/>
                  </a:cubicBezTo>
                  <a:lnTo>
                    <a:pt x="776025" y="2693842"/>
                  </a:lnTo>
                  <a:cubicBezTo>
                    <a:pt x="777695" y="2686404"/>
                    <a:pt x="784375" y="2668491"/>
                    <a:pt x="796064" y="2640103"/>
                  </a:cubicBezTo>
                  <a:cubicBezTo>
                    <a:pt x="807753" y="2611716"/>
                    <a:pt x="814432" y="2595625"/>
                    <a:pt x="816102" y="2591830"/>
                  </a:cubicBezTo>
                  <a:cubicBezTo>
                    <a:pt x="815343" y="2583936"/>
                    <a:pt x="815039" y="2576042"/>
                    <a:pt x="815191" y="2568148"/>
                  </a:cubicBezTo>
                  <a:cubicBezTo>
                    <a:pt x="815343" y="2560254"/>
                    <a:pt x="820504" y="2556004"/>
                    <a:pt x="830675" y="2555397"/>
                  </a:cubicBezTo>
                  <a:cubicBezTo>
                    <a:pt x="841833" y="2529438"/>
                    <a:pt x="856861" y="2501202"/>
                    <a:pt x="875761" y="2470690"/>
                  </a:cubicBezTo>
                  <a:cubicBezTo>
                    <a:pt x="894661" y="2440177"/>
                    <a:pt x="905135" y="2410120"/>
                    <a:pt x="907185" y="2380518"/>
                  </a:cubicBezTo>
                  <a:cubicBezTo>
                    <a:pt x="909386" y="2378544"/>
                    <a:pt x="912270" y="2376115"/>
                    <a:pt x="915837" y="2373231"/>
                  </a:cubicBezTo>
                  <a:cubicBezTo>
                    <a:pt x="919405" y="2370347"/>
                    <a:pt x="921378" y="2367918"/>
                    <a:pt x="921758" y="2365944"/>
                  </a:cubicBezTo>
                  <a:cubicBezTo>
                    <a:pt x="921530" y="2362453"/>
                    <a:pt x="920164" y="2360327"/>
                    <a:pt x="917659" y="2359569"/>
                  </a:cubicBezTo>
                  <a:cubicBezTo>
                    <a:pt x="915154" y="2358809"/>
                    <a:pt x="912877" y="2358506"/>
                    <a:pt x="910828" y="2358658"/>
                  </a:cubicBezTo>
                  <a:lnTo>
                    <a:pt x="921758" y="2325868"/>
                  </a:lnTo>
                  <a:cubicBezTo>
                    <a:pt x="933295" y="2317974"/>
                    <a:pt x="943010" y="2308259"/>
                    <a:pt x="950904" y="2296721"/>
                  </a:cubicBezTo>
                  <a:lnTo>
                    <a:pt x="972764" y="2223855"/>
                  </a:lnTo>
                  <a:cubicBezTo>
                    <a:pt x="970943" y="2216265"/>
                    <a:pt x="971853" y="2209586"/>
                    <a:pt x="975497" y="2203817"/>
                  </a:cubicBezTo>
                  <a:cubicBezTo>
                    <a:pt x="979140" y="2198048"/>
                    <a:pt x="985516" y="2195012"/>
                    <a:pt x="994624" y="2194709"/>
                  </a:cubicBezTo>
                  <a:cubicBezTo>
                    <a:pt x="995079" y="2188029"/>
                    <a:pt x="996901" y="2183172"/>
                    <a:pt x="1000089" y="2180136"/>
                  </a:cubicBezTo>
                  <a:cubicBezTo>
                    <a:pt x="1003277" y="2177099"/>
                    <a:pt x="1005099" y="2172242"/>
                    <a:pt x="1005554" y="2165562"/>
                  </a:cubicBezTo>
                  <a:cubicBezTo>
                    <a:pt x="1008362" y="2160629"/>
                    <a:pt x="1013676" y="2145904"/>
                    <a:pt x="1021493" y="2121387"/>
                  </a:cubicBezTo>
                  <a:cubicBezTo>
                    <a:pt x="1029311" y="2096871"/>
                    <a:pt x="1033714" y="2081235"/>
                    <a:pt x="1034701" y="2074480"/>
                  </a:cubicBezTo>
                  <a:cubicBezTo>
                    <a:pt x="1035763" y="2062639"/>
                    <a:pt x="1040014" y="2053530"/>
                    <a:pt x="1047452" y="2047154"/>
                  </a:cubicBezTo>
                  <a:cubicBezTo>
                    <a:pt x="1054891" y="2040779"/>
                    <a:pt x="1059141" y="2031671"/>
                    <a:pt x="1060204" y="2019830"/>
                  </a:cubicBezTo>
                  <a:lnTo>
                    <a:pt x="1074777" y="1990683"/>
                  </a:lnTo>
                  <a:cubicBezTo>
                    <a:pt x="1075688" y="1982182"/>
                    <a:pt x="1079331" y="1975503"/>
                    <a:pt x="1085707" y="1970645"/>
                  </a:cubicBezTo>
                  <a:cubicBezTo>
                    <a:pt x="1092083" y="1965787"/>
                    <a:pt x="1095726" y="1959108"/>
                    <a:pt x="1096637" y="1950607"/>
                  </a:cubicBezTo>
                  <a:cubicBezTo>
                    <a:pt x="1107567" y="1950000"/>
                    <a:pt x="1114853" y="1943927"/>
                    <a:pt x="1118497" y="1932390"/>
                  </a:cubicBezTo>
                  <a:cubicBezTo>
                    <a:pt x="1118573" y="1930720"/>
                    <a:pt x="1118421" y="1929506"/>
                    <a:pt x="1118041" y="1928747"/>
                  </a:cubicBezTo>
                  <a:cubicBezTo>
                    <a:pt x="1117662" y="1927988"/>
                    <a:pt x="1116599" y="1926773"/>
                    <a:pt x="1114853" y="1925104"/>
                  </a:cubicBezTo>
                  <a:lnTo>
                    <a:pt x="1122140" y="1914174"/>
                  </a:lnTo>
                  <a:cubicBezTo>
                    <a:pt x="1123886" y="1910682"/>
                    <a:pt x="1124948" y="1907646"/>
                    <a:pt x="1125328" y="1905065"/>
                  </a:cubicBezTo>
                  <a:cubicBezTo>
                    <a:pt x="1125707" y="1902485"/>
                    <a:pt x="1125859" y="1899449"/>
                    <a:pt x="1125783" y="1895957"/>
                  </a:cubicBezTo>
                  <a:cubicBezTo>
                    <a:pt x="1140281" y="1873946"/>
                    <a:pt x="1153184" y="1850567"/>
                    <a:pt x="1164494" y="1825823"/>
                  </a:cubicBezTo>
                  <a:cubicBezTo>
                    <a:pt x="1175803" y="1801079"/>
                    <a:pt x="1185974" y="1775880"/>
                    <a:pt x="1195006" y="1750225"/>
                  </a:cubicBezTo>
                  <a:cubicBezTo>
                    <a:pt x="1195993" y="1744304"/>
                    <a:pt x="1200395" y="1732463"/>
                    <a:pt x="1208213" y="1714702"/>
                  </a:cubicBezTo>
                  <a:cubicBezTo>
                    <a:pt x="1216031" y="1696941"/>
                    <a:pt x="1221344" y="1686922"/>
                    <a:pt x="1224153" y="1684645"/>
                  </a:cubicBezTo>
                  <a:cubicBezTo>
                    <a:pt x="1224532" y="1672121"/>
                    <a:pt x="1227417" y="1660736"/>
                    <a:pt x="1232806" y="1650489"/>
                  </a:cubicBezTo>
                  <a:cubicBezTo>
                    <a:pt x="1238195" y="1640242"/>
                    <a:pt x="1243811" y="1629768"/>
                    <a:pt x="1249656" y="1619065"/>
                  </a:cubicBezTo>
                  <a:lnTo>
                    <a:pt x="1264229" y="1608135"/>
                  </a:lnTo>
                  <a:cubicBezTo>
                    <a:pt x="1264381" y="1606314"/>
                    <a:pt x="1264988" y="1604492"/>
                    <a:pt x="1266051" y="1602670"/>
                  </a:cubicBezTo>
                  <a:cubicBezTo>
                    <a:pt x="1267113" y="1600849"/>
                    <a:pt x="1267721" y="1599027"/>
                    <a:pt x="1267872" y="1597206"/>
                  </a:cubicBezTo>
                  <a:cubicBezTo>
                    <a:pt x="1269618" y="1591892"/>
                    <a:pt x="1270681" y="1587034"/>
                    <a:pt x="1271060" y="1582632"/>
                  </a:cubicBezTo>
                  <a:cubicBezTo>
                    <a:pt x="1271440" y="1578230"/>
                    <a:pt x="1271592" y="1573372"/>
                    <a:pt x="1271516" y="1568059"/>
                  </a:cubicBezTo>
                  <a:cubicBezTo>
                    <a:pt x="1275766" y="1567452"/>
                    <a:pt x="1278195" y="1565023"/>
                    <a:pt x="1278802" y="1560772"/>
                  </a:cubicBezTo>
                  <a:cubicBezTo>
                    <a:pt x="1278954" y="1558799"/>
                    <a:pt x="1279561" y="1556370"/>
                    <a:pt x="1280624" y="1553486"/>
                  </a:cubicBezTo>
                  <a:cubicBezTo>
                    <a:pt x="1281687" y="1550601"/>
                    <a:pt x="1282294" y="1548173"/>
                    <a:pt x="1282446" y="1546199"/>
                  </a:cubicBezTo>
                  <a:lnTo>
                    <a:pt x="1286089" y="1546199"/>
                  </a:lnTo>
                  <a:cubicBezTo>
                    <a:pt x="1286696" y="1542556"/>
                    <a:pt x="1289125" y="1538912"/>
                    <a:pt x="1293376" y="1535269"/>
                  </a:cubicBezTo>
                  <a:lnTo>
                    <a:pt x="1304306" y="1502479"/>
                  </a:lnTo>
                  <a:cubicBezTo>
                    <a:pt x="1306051" y="1494889"/>
                    <a:pt x="1307114" y="1487299"/>
                    <a:pt x="1307493" y="1479709"/>
                  </a:cubicBezTo>
                  <a:cubicBezTo>
                    <a:pt x="1307873" y="1472119"/>
                    <a:pt x="1308025" y="1466350"/>
                    <a:pt x="1307949" y="1462403"/>
                  </a:cubicBezTo>
                  <a:cubicBezTo>
                    <a:pt x="1311896" y="1462631"/>
                    <a:pt x="1315843" y="1462175"/>
                    <a:pt x="1319790" y="1461037"/>
                  </a:cubicBezTo>
                  <a:cubicBezTo>
                    <a:pt x="1323737" y="1459898"/>
                    <a:pt x="1325862" y="1456710"/>
                    <a:pt x="1326165" y="1451473"/>
                  </a:cubicBezTo>
                  <a:cubicBezTo>
                    <a:pt x="1325862" y="1446084"/>
                    <a:pt x="1326469" y="1442289"/>
                    <a:pt x="1327987" y="1440088"/>
                  </a:cubicBezTo>
                  <a:cubicBezTo>
                    <a:pt x="1329505" y="1437886"/>
                    <a:pt x="1333756" y="1436824"/>
                    <a:pt x="1340739" y="1436900"/>
                  </a:cubicBezTo>
                  <a:lnTo>
                    <a:pt x="1355312" y="1407753"/>
                  </a:lnTo>
                  <a:lnTo>
                    <a:pt x="1369885" y="1396823"/>
                  </a:lnTo>
                  <a:lnTo>
                    <a:pt x="1395388" y="1349460"/>
                  </a:lnTo>
                  <a:cubicBezTo>
                    <a:pt x="1395996" y="1342477"/>
                    <a:pt x="1398424" y="1336405"/>
                    <a:pt x="1402675" y="1331244"/>
                  </a:cubicBezTo>
                  <a:cubicBezTo>
                    <a:pt x="1406926" y="1326082"/>
                    <a:pt x="1409354" y="1320010"/>
                    <a:pt x="1409962" y="1313027"/>
                  </a:cubicBezTo>
                  <a:lnTo>
                    <a:pt x="1428178" y="1283881"/>
                  </a:lnTo>
                  <a:lnTo>
                    <a:pt x="1439108" y="1262021"/>
                  </a:lnTo>
                  <a:cubicBezTo>
                    <a:pt x="1440854" y="1249117"/>
                    <a:pt x="1443738" y="1236670"/>
                    <a:pt x="1447761" y="1224677"/>
                  </a:cubicBezTo>
                  <a:cubicBezTo>
                    <a:pt x="1451784" y="1212684"/>
                    <a:pt x="1457401" y="1202058"/>
                    <a:pt x="1464611" y="1192798"/>
                  </a:cubicBezTo>
                  <a:cubicBezTo>
                    <a:pt x="1473720" y="1168661"/>
                    <a:pt x="1481006" y="1145890"/>
                    <a:pt x="1486471" y="1124486"/>
                  </a:cubicBezTo>
                  <a:cubicBezTo>
                    <a:pt x="1491936" y="1103081"/>
                    <a:pt x="1495580" y="1085776"/>
                    <a:pt x="1497401" y="1072569"/>
                  </a:cubicBezTo>
                  <a:cubicBezTo>
                    <a:pt x="1501044" y="1075604"/>
                    <a:pt x="1504688" y="1076819"/>
                    <a:pt x="1508331" y="1076212"/>
                  </a:cubicBezTo>
                  <a:lnTo>
                    <a:pt x="1522904" y="1065282"/>
                  </a:lnTo>
                  <a:cubicBezTo>
                    <a:pt x="1524802" y="1063308"/>
                    <a:pt x="1525561" y="1060880"/>
                    <a:pt x="1525181" y="1057995"/>
                  </a:cubicBezTo>
                  <a:cubicBezTo>
                    <a:pt x="1524802" y="1055111"/>
                    <a:pt x="1522828" y="1052682"/>
                    <a:pt x="1519261" y="1050709"/>
                  </a:cubicBezTo>
                  <a:cubicBezTo>
                    <a:pt x="1529204" y="1038716"/>
                    <a:pt x="1539375" y="1022625"/>
                    <a:pt x="1549774" y="1002435"/>
                  </a:cubicBezTo>
                  <a:cubicBezTo>
                    <a:pt x="1560172" y="982245"/>
                    <a:pt x="1565789" y="964332"/>
                    <a:pt x="1566624" y="948696"/>
                  </a:cubicBezTo>
                  <a:cubicBezTo>
                    <a:pt x="1572317" y="944977"/>
                    <a:pt x="1576415" y="940574"/>
                    <a:pt x="1578920" y="935489"/>
                  </a:cubicBezTo>
                  <a:cubicBezTo>
                    <a:pt x="1581425" y="930403"/>
                    <a:pt x="1580970" y="925090"/>
                    <a:pt x="1577554" y="919549"/>
                  </a:cubicBezTo>
                  <a:cubicBezTo>
                    <a:pt x="1579983" y="907329"/>
                    <a:pt x="1585144" y="898069"/>
                    <a:pt x="1593038" y="891769"/>
                  </a:cubicBezTo>
                  <a:cubicBezTo>
                    <a:pt x="1600932" y="885469"/>
                    <a:pt x="1607915" y="878942"/>
                    <a:pt x="1613987" y="872186"/>
                  </a:cubicBezTo>
                  <a:cubicBezTo>
                    <a:pt x="1619148" y="868543"/>
                    <a:pt x="1621577" y="864900"/>
                    <a:pt x="1621274" y="861256"/>
                  </a:cubicBezTo>
                  <a:cubicBezTo>
                    <a:pt x="1620970" y="857613"/>
                    <a:pt x="1619756" y="853970"/>
                    <a:pt x="1617630" y="850326"/>
                  </a:cubicBezTo>
                  <a:lnTo>
                    <a:pt x="1650420" y="792033"/>
                  </a:lnTo>
                  <a:cubicBezTo>
                    <a:pt x="1652621" y="788390"/>
                    <a:pt x="1655506" y="783836"/>
                    <a:pt x="1659073" y="778371"/>
                  </a:cubicBezTo>
                  <a:cubicBezTo>
                    <a:pt x="1662641" y="772906"/>
                    <a:pt x="1664614" y="766530"/>
                    <a:pt x="1664993" y="759243"/>
                  </a:cubicBezTo>
                  <a:cubicBezTo>
                    <a:pt x="1681844" y="738067"/>
                    <a:pt x="1695506" y="713930"/>
                    <a:pt x="1705981" y="686833"/>
                  </a:cubicBezTo>
                  <a:cubicBezTo>
                    <a:pt x="1716455" y="659736"/>
                    <a:pt x="1731939" y="636509"/>
                    <a:pt x="1752433" y="617154"/>
                  </a:cubicBezTo>
                  <a:lnTo>
                    <a:pt x="1748790" y="591651"/>
                  </a:lnTo>
                  <a:lnTo>
                    <a:pt x="1788866" y="529715"/>
                  </a:lnTo>
                  <a:cubicBezTo>
                    <a:pt x="1789549" y="520227"/>
                    <a:pt x="1794559" y="503681"/>
                    <a:pt x="1803895" y="480075"/>
                  </a:cubicBezTo>
                  <a:cubicBezTo>
                    <a:pt x="1813231" y="456469"/>
                    <a:pt x="1822795" y="439011"/>
                    <a:pt x="1832586" y="427702"/>
                  </a:cubicBezTo>
                  <a:cubicBezTo>
                    <a:pt x="1832586" y="413736"/>
                    <a:pt x="1839873" y="401592"/>
                    <a:pt x="1854446" y="391269"/>
                  </a:cubicBezTo>
                  <a:cubicBezTo>
                    <a:pt x="1849588" y="383982"/>
                    <a:pt x="1849284" y="377607"/>
                    <a:pt x="1853535" y="372141"/>
                  </a:cubicBezTo>
                  <a:cubicBezTo>
                    <a:pt x="1857785" y="366677"/>
                    <a:pt x="1862947" y="362123"/>
                    <a:pt x="1869019" y="358479"/>
                  </a:cubicBezTo>
                  <a:lnTo>
                    <a:pt x="2003822" y="121664"/>
                  </a:lnTo>
                  <a:cubicBezTo>
                    <a:pt x="2012095" y="112328"/>
                    <a:pt x="2018319" y="102764"/>
                    <a:pt x="2022494" y="92973"/>
                  </a:cubicBezTo>
                  <a:cubicBezTo>
                    <a:pt x="2026668" y="83181"/>
                    <a:pt x="2033803" y="74528"/>
                    <a:pt x="2043898" y="67014"/>
                  </a:cubicBezTo>
                  <a:cubicBezTo>
                    <a:pt x="2044050" y="61321"/>
                    <a:pt x="2045568" y="55401"/>
                    <a:pt x="2048452" y="49253"/>
                  </a:cubicBezTo>
                  <a:cubicBezTo>
                    <a:pt x="2051336" y="43105"/>
                    <a:pt x="2054676" y="38095"/>
                    <a:pt x="2058471" y="34224"/>
                  </a:cubicBezTo>
                  <a:lnTo>
                    <a:pt x="2073045" y="8721"/>
                  </a:lnTo>
                  <a:cubicBezTo>
                    <a:pt x="2076992" y="5002"/>
                    <a:pt x="2081849" y="2421"/>
                    <a:pt x="2087618" y="97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Rectangle 1">
            <a:extLst>
              <a:ext uri="{FF2B5EF4-FFF2-40B4-BE49-F238E27FC236}">
                <a16:creationId xmlns:a16="http://schemas.microsoft.com/office/drawing/2014/main" id="{C99721F7-8EED-4065-8FF2-1994EFF0D7E2}"/>
              </a:ext>
            </a:extLst>
          </p:cNvPr>
          <p:cNvSpPr/>
          <p:nvPr/>
        </p:nvSpPr>
        <p:spPr>
          <a:xfrm>
            <a:off x="5369226" y="5892564"/>
            <a:ext cx="6668994" cy="615553"/>
          </a:xfrm>
          <a:prstGeom prst="rect">
            <a:avLst/>
          </a:prstGeom>
        </p:spPr>
        <p:txBody>
          <a:bodyPr wrap="square">
            <a:spAutoFit/>
          </a:bodyPr>
          <a:lstStyle/>
          <a:p>
            <a:pPr algn="just"/>
            <a:r>
              <a:rPr lang="en-GB" sz="900" b="1" dirty="0">
                <a:solidFill>
                  <a:schemeClr val="bg1"/>
                </a:solidFill>
                <a:latin typeface="Verdana" panose="020B0604030504040204" pitchFamily="34" charset="0"/>
                <a:ea typeface="Verdana" panose="020B0604030504040204" pitchFamily="34" charset="0"/>
              </a:rPr>
              <a:t>Ágota Barabássy</a:t>
            </a:r>
            <a:r>
              <a:rPr lang="en-GB" sz="900" b="1" baseline="30000" dirty="0">
                <a:solidFill>
                  <a:schemeClr val="bg1"/>
                </a:solidFill>
                <a:latin typeface="Verdana" panose="020B0604030504040204" pitchFamily="34" charset="0"/>
                <a:ea typeface="Verdana" panose="020B0604030504040204" pitchFamily="34" charset="0"/>
              </a:rPr>
              <a:t>1</a:t>
            </a:r>
            <a:r>
              <a:rPr lang="hu-HU" sz="900" dirty="0">
                <a:solidFill>
                  <a:schemeClr val="bg1"/>
                </a:solidFill>
                <a:latin typeface="Verdana" panose="020B0604030504040204" pitchFamily="34" charset="0"/>
                <a:ea typeface="Verdana" panose="020B0604030504040204" pitchFamily="34" charset="0"/>
              </a:rPr>
              <a:t>, </a:t>
            </a:r>
            <a:r>
              <a:rPr lang="en-GB" sz="900" dirty="0">
                <a:solidFill>
                  <a:schemeClr val="bg1"/>
                </a:solidFill>
                <a:latin typeface="Verdana" panose="020B0604030504040204" pitchFamily="34" charset="0"/>
                <a:ea typeface="Verdana" panose="020B0604030504040204" pitchFamily="34" charset="0"/>
              </a:rPr>
              <a:t>Zsófia Borbála Dombi</a:t>
            </a:r>
            <a:r>
              <a:rPr lang="en-GB" sz="900" baseline="30000" dirty="0">
                <a:solidFill>
                  <a:schemeClr val="bg1"/>
                </a:solidFill>
                <a:latin typeface="Verdana" panose="020B0604030504040204" pitchFamily="34" charset="0"/>
                <a:ea typeface="Verdana" panose="020B0604030504040204" pitchFamily="34" charset="0"/>
              </a:rPr>
              <a:t>1</a:t>
            </a:r>
            <a:r>
              <a:rPr lang="hu-HU" sz="900" dirty="0">
                <a:solidFill>
                  <a:schemeClr val="bg1"/>
                </a:solidFill>
                <a:latin typeface="Verdana" panose="020B0604030504040204" pitchFamily="34" charset="0"/>
                <a:ea typeface="Verdana" panose="020B0604030504040204" pitchFamily="34" charset="0"/>
              </a:rPr>
              <a:t>, </a:t>
            </a:r>
            <a:r>
              <a:rPr lang="en-GB" sz="900" dirty="0">
                <a:solidFill>
                  <a:schemeClr val="bg1"/>
                </a:solidFill>
                <a:latin typeface="Verdana" panose="020B0604030504040204" pitchFamily="34" charset="0"/>
                <a:ea typeface="Verdana" panose="020B0604030504040204" pitchFamily="34" charset="0"/>
              </a:rPr>
              <a:t>Réka Csehi</a:t>
            </a:r>
            <a:r>
              <a:rPr lang="en-GB" sz="900" baseline="30000" dirty="0">
                <a:solidFill>
                  <a:schemeClr val="bg1"/>
                </a:solidFill>
                <a:latin typeface="Verdana" panose="020B0604030504040204" pitchFamily="34" charset="0"/>
                <a:ea typeface="Verdana" panose="020B0604030504040204" pitchFamily="34" charset="0"/>
              </a:rPr>
              <a:t>1</a:t>
            </a:r>
            <a:r>
              <a:rPr lang="hu-HU" sz="900" dirty="0">
                <a:solidFill>
                  <a:schemeClr val="bg1"/>
                </a:solidFill>
                <a:latin typeface="Verdana" panose="020B0604030504040204" pitchFamily="34" charset="0"/>
                <a:ea typeface="Verdana" panose="020B0604030504040204" pitchFamily="34" charset="0"/>
              </a:rPr>
              <a:t>, </a:t>
            </a:r>
            <a:r>
              <a:rPr lang="en-GB" sz="900" dirty="0">
                <a:solidFill>
                  <a:schemeClr val="bg1"/>
                </a:solidFill>
                <a:latin typeface="Verdana" panose="020B0604030504040204" pitchFamily="34" charset="0"/>
                <a:ea typeface="Verdana" panose="020B0604030504040204" pitchFamily="34" charset="0"/>
              </a:rPr>
              <a:t>Barbara Sebe</a:t>
            </a:r>
            <a:r>
              <a:rPr lang="en-GB" sz="900" baseline="30000" dirty="0">
                <a:solidFill>
                  <a:schemeClr val="bg1"/>
                </a:solidFill>
                <a:latin typeface="Verdana" panose="020B0604030504040204" pitchFamily="34" charset="0"/>
                <a:ea typeface="Verdana" panose="020B0604030504040204" pitchFamily="34" charset="0"/>
              </a:rPr>
              <a:t>1</a:t>
            </a:r>
            <a:r>
              <a:rPr lang="hu-HU" sz="900" dirty="0">
                <a:solidFill>
                  <a:schemeClr val="bg1"/>
                </a:solidFill>
                <a:latin typeface="Verdana" panose="020B0604030504040204" pitchFamily="34" charset="0"/>
                <a:ea typeface="Verdana" panose="020B0604030504040204" pitchFamily="34" charset="0"/>
              </a:rPr>
              <a:t>, </a:t>
            </a:r>
            <a:r>
              <a:rPr lang="en-GB" sz="900" dirty="0">
                <a:solidFill>
                  <a:schemeClr val="bg1"/>
                </a:solidFill>
                <a:latin typeface="Verdana" panose="020B0604030504040204" pitchFamily="34" charset="0"/>
                <a:ea typeface="Verdana" panose="020B0604030504040204" pitchFamily="34" charset="0"/>
              </a:rPr>
              <a:t>István Laszlovszky</a:t>
            </a:r>
            <a:r>
              <a:rPr lang="en-GB" sz="900" baseline="30000" dirty="0">
                <a:solidFill>
                  <a:schemeClr val="bg1"/>
                </a:solidFill>
                <a:latin typeface="Verdana" panose="020B0604030504040204" pitchFamily="34" charset="0"/>
                <a:ea typeface="Verdana" panose="020B0604030504040204" pitchFamily="34" charset="0"/>
              </a:rPr>
              <a:t>1</a:t>
            </a:r>
            <a:r>
              <a:rPr lang="hu-HU" sz="900" dirty="0">
                <a:solidFill>
                  <a:schemeClr val="bg1"/>
                </a:solidFill>
                <a:latin typeface="Verdana" panose="020B0604030504040204" pitchFamily="34" charset="0"/>
                <a:ea typeface="Verdana" panose="020B0604030504040204" pitchFamily="34" charset="0"/>
              </a:rPr>
              <a:t>, </a:t>
            </a:r>
            <a:r>
              <a:rPr lang="en-GB" sz="900" dirty="0">
                <a:solidFill>
                  <a:schemeClr val="bg1"/>
                </a:solidFill>
                <a:latin typeface="Verdana" panose="020B0604030504040204" pitchFamily="34" charset="0"/>
                <a:ea typeface="Verdana" panose="020B0604030504040204" pitchFamily="34" charset="0"/>
              </a:rPr>
              <a:t>Balázs Szatmári</a:t>
            </a:r>
            <a:r>
              <a:rPr lang="en-GB" sz="900" baseline="30000" dirty="0">
                <a:solidFill>
                  <a:schemeClr val="bg1"/>
                </a:solidFill>
                <a:latin typeface="Verdana" panose="020B0604030504040204" pitchFamily="34" charset="0"/>
                <a:ea typeface="Verdana" panose="020B0604030504040204" pitchFamily="34" charset="0"/>
              </a:rPr>
              <a:t>1</a:t>
            </a:r>
            <a:r>
              <a:rPr lang="hu-HU" sz="900" dirty="0">
                <a:solidFill>
                  <a:schemeClr val="bg1"/>
                </a:solidFill>
                <a:latin typeface="Verdana" panose="020B0604030504040204" pitchFamily="34" charset="0"/>
                <a:ea typeface="Verdana" panose="020B0604030504040204" pitchFamily="34" charset="0"/>
              </a:rPr>
              <a:t>, </a:t>
            </a:r>
            <a:r>
              <a:rPr lang="en-GB" sz="900" dirty="0">
                <a:solidFill>
                  <a:schemeClr val="bg1"/>
                </a:solidFill>
                <a:latin typeface="Verdana" panose="020B0604030504040204" pitchFamily="34" charset="0"/>
                <a:ea typeface="Verdana" panose="020B0604030504040204" pitchFamily="34" charset="0"/>
              </a:rPr>
              <a:t>Bernadett Seregi</a:t>
            </a:r>
            <a:r>
              <a:rPr lang="en-GB" sz="900" baseline="30000" dirty="0">
                <a:solidFill>
                  <a:schemeClr val="bg1"/>
                </a:solidFill>
                <a:latin typeface="Verdana" panose="020B0604030504040204" pitchFamily="34" charset="0"/>
                <a:ea typeface="Verdana" panose="020B0604030504040204" pitchFamily="34" charset="0"/>
              </a:rPr>
              <a:t>1</a:t>
            </a:r>
            <a:r>
              <a:rPr lang="hu-HU" sz="900" dirty="0">
                <a:solidFill>
                  <a:schemeClr val="bg1"/>
                </a:solidFill>
                <a:latin typeface="Verdana" panose="020B0604030504040204" pitchFamily="34" charset="0"/>
                <a:ea typeface="Verdana" panose="020B0604030504040204" pitchFamily="34" charset="0"/>
              </a:rPr>
              <a:t>, </a:t>
            </a:r>
            <a:r>
              <a:rPr lang="en-GB" sz="900" dirty="0">
                <a:solidFill>
                  <a:schemeClr val="bg1"/>
                </a:solidFill>
                <a:latin typeface="Verdana" panose="020B0604030504040204" pitchFamily="34" charset="0"/>
                <a:ea typeface="Verdana" panose="020B0604030504040204" pitchFamily="34" charset="0"/>
              </a:rPr>
              <a:t>Károly Acsai</a:t>
            </a:r>
            <a:r>
              <a:rPr lang="en-GB" sz="900" baseline="30000" dirty="0">
                <a:solidFill>
                  <a:schemeClr val="bg1"/>
                </a:solidFill>
                <a:latin typeface="Verdana" panose="020B0604030504040204" pitchFamily="34" charset="0"/>
                <a:ea typeface="Verdana" panose="020B0604030504040204" pitchFamily="34" charset="0"/>
              </a:rPr>
              <a:t>1</a:t>
            </a:r>
            <a:r>
              <a:rPr lang="hu-HU" sz="900" dirty="0">
                <a:solidFill>
                  <a:schemeClr val="bg1"/>
                </a:solidFill>
                <a:latin typeface="Verdana" panose="020B0604030504040204" pitchFamily="34" charset="0"/>
                <a:ea typeface="Verdana" panose="020B0604030504040204" pitchFamily="34" charset="0"/>
              </a:rPr>
              <a:t>, </a:t>
            </a:r>
            <a:r>
              <a:rPr lang="en-GB" sz="900" dirty="0">
                <a:solidFill>
                  <a:schemeClr val="bg1"/>
                </a:solidFill>
                <a:latin typeface="Verdana" panose="020B0604030504040204" pitchFamily="34" charset="0"/>
                <a:ea typeface="Verdana" panose="020B0604030504040204" pitchFamily="34" charset="0"/>
              </a:rPr>
              <a:t>Judit Harsányi</a:t>
            </a:r>
            <a:r>
              <a:rPr lang="en-GB" sz="900" baseline="30000" dirty="0">
                <a:solidFill>
                  <a:schemeClr val="bg1"/>
                </a:solidFill>
                <a:latin typeface="Verdana" panose="020B0604030504040204" pitchFamily="34" charset="0"/>
                <a:ea typeface="Verdana" panose="020B0604030504040204" pitchFamily="34" charset="0"/>
              </a:rPr>
              <a:t>1</a:t>
            </a:r>
            <a:r>
              <a:rPr lang="hu-HU" sz="900" dirty="0">
                <a:solidFill>
                  <a:schemeClr val="bg1"/>
                </a:solidFill>
                <a:latin typeface="Verdana" panose="020B0604030504040204" pitchFamily="34" charset="0"/>
                <a:ea typeface="Verdana" panose="020B0604030504040204" pitchFamily="34" charset="0"/>
              </a:rPr>
              <a:t>, </a:t>
            </a:r>
            <a:r>
              <a:rPr lang="en-GB" sz="900" dirty="0">
                <a:solidFill>
                  <a:schemeClr val="bg1"/>
                </a:solidFill>
                <a:latin typeface="Verdana" panose="020B0604030504040204" pitchFamily="34" charset="0"/>
                <a:ea typeface="Verdana" panose="020B0604030504040204" pitchFamily="34" charset="0"/>
              </a:rPr>
              <a:t>Anna Burján</a:t>
            </a:r>
            <a:r>
              <a:rPr lang="en-GB" sz="900" baseline="30000" dirty="0">
                <a:solidFill>
                  <a:schemeClr val="bg1"/>
                </a:solidFill>
                <a:latin typeface="Verdana" panose="020B0604030504040204" pitchFamily="34" charset="0"/>
                <a:ea typeface="Verdana" panose="020B0604030504040204" pitchFamily="34" charset="0"/>
              </a:rPr>
              <a:t>1</a:t>
            </a:r>
            <a:r>
              <a:rPr lang="hu-HU" sz="900" dirty="0">
                <a:solidFill>
                  <a:schemeClr val="bg1"/>
                </a:solidFill>
                <a:latin typeface="Verdana" panose="020B0604030504040204" pitchFamily="34" charset="0"/>
                <a:ea typeface="Verdana" panose="020B0604030504040204" pitchFamily="34" charset="0"/>
              </a:rPr>
              <a:t>, </a:t>
            </a:r>
            <a:r>
              <a:rPr lang="en-GB" sz="900" dirty="0">
                <a:solidFill>
                  <a:schemeClr val="bg1"/>
                </a:solidFill>
                <a:latin typeface="Verdana" panose="020B0604030504040204" pitchFamily="34" charset="0"/>
                <a:ea typeface="Verdana" panose="020B0604030504040204" pitchFamily="34" charset="0"/>
              </a:rPr>
              <a:t>Arlene Hankinson</a:t>
            </a:r>
            <a:r>
              <a:rPr lang="en-GB" sz="900" baseline="30000" dirty="0">
                <a:solidFill>
                  <a:schemeClr val="bg1"/>
                </a:solidFill>
                <a:latin typeface="Verdana" panose="020B0604030504040204" pitchFamily="34" charset="0"/>
                <a:ea typeface="Verdana" panose="020B0604030504040204" pitchFamily="34" charset="0"/>
              </a:rPr>
              <a:t>2</a:t>
            </a:r>
            <a:r>
              <a:rPr lang="hu-HU" sz="900" dirty="0">
                <a:solidFill>
                  <a:schemeClr val="bg1"/>
                </a:solidFill>
                <a:latin typeface="Verdana" panose="020B0604030504040204" pitchFamily="34" charset="0"/>
                <a:ea typeface="Verdana" panose="020B0604030504040204" pitchFamily="34" charset="0"/>
              </a:rPr>
              <a:t>, </a:t>
            </a:r>
            <a:r>
              <a:rPr lang="en-GB" sz="900" dirty="0">
                <a:solidFill>
                  <a:schemeClr val="bg1"/>
                </a:solidFill>
                <a:latin typeface="Verdana" panose="020B0604030504040204" pitchFamily="34" charset="0"/>
                <a:ea typeface="Verdana" panose="020B0604030504040204" pitchFamily="34" charset="0"/>
              </a:rPr>
              <a:t>György Németh</a:t>
            </a:r>
            <a:r>
              <a:rPr lang="en-GB" sz="900" baseline="30000" dirty="0">
                <a:solidFill>
                  <a:schemeClr val="bg1"/>
                </a:solidFill>
                <a:latin typeface="Verdana" panose="020B0604030504040204" pitchFamily="34" charset="0"/>
                <a:ea typeface="Verdana" panose="020B0604030504040204" pitchFamily="34" charset="0"/>
              </a:rPr>
              <a:t>1</a:t>
            </a:r>
            <a:r>
              <a:rPr lang="en-GB" sz="900" dirty="0">
                <a:solidFill>
                  <a:schemeClr val="bg1"/>
                </a:solidFill>
                <a:latin typeface="Verdana" panose="020B0604030504040204" pitchFamily="34" charset="0"/>
                <a:ea typeface="Verdana" panose="020B0604030504040204" pitchFamily="34" charset="0"/>
              </a:rPr>
              <a:t> </a:t>
            </a:r>
            <a:endParaRPr lang="en-GB" sz="1000" dirty="0">
              <a:solidFill>
                <a:schemeClr val="bg1"/>
              </a:solidFill>
              <a:latin typeface="Verdana" panose="020B0604030504040204" pitchFamily="34" charset="0"/>
              <a:ea typeface="Verdana" panose="020B0604030504040204" pitchFamily="34" charset="0"/>
            </a:endParaRPr>
          </a:p>
          <a:p>
            <a:pPr algn="just"/>
            <a:r>
              <a:rPr lang="en-GB" sz="800" baseline="30000" dirty="0">
                <a:solidFill>
                  <a:schemeClr val="bg1"/>
                </a:solidFill>
                <a:latin typeface="Verdana" panose="020B0604030504040204" pitchFamily="34" charset="0"/>
                <a:ea typeface="Verdana" panose="020B0604030504040204" pitchFamily="34" charset="0"/>
              </a:rPr>
              <a:t>1</a:t>
            </a:r>
            <a:r>
              <a:rPr lang="en-GB" sz="800" dirty="0">
                <a:solidFill>
                  <a:schemeClr val="bg1"/>
                </a:solidFill>
                <a:latin typeface="Verdana" panose="020B0604030504040204" pitchFamily="34" charset="0"/>
                <a:ea typeface="Verdana" panose="020B0604030504040204" pitchFamily="34" charset="0"/>
              </a:rPr>
              <a:t>Gedeon Richter Plc, Medical Division, Budapest, Hungary </a:t>
            </a:r>
          </a:p>
          <a:p>
            <a:pPr algn="just"/>
            <a:r>
              <a:rPr lang="en-GB" sz="800" baseline="30000" dirty="0">
                <a:solidFill>
                  <a:schemeClr val="bg1"/>
                </a:solidFill>
                <a:latin typeface="Verdana" panose="020B0604030504040204" pitchFamily="34" charset="0"/>
                <a:ea typeface="Verdana" panose="020B0604030504040204" pitchFamily="34" charset="0"/>
              </a:rPr>
              <a:t>2</a:t>
            </a:r>
            <a:r>
              <a:rPr lang="en-GB" sz="800" dirty="0">
                <a:solidFill>
                  <a:schemeClr val="bg1"/>
                </a:solidFill>
                <a:latin typeface="Verdana" panose="020B0604030504040204" pitchFamily="34" charset="0"/>
                <a:ea typeface="Verdana" panose="020B0604030504040204" pitchFamily="34" charset="0"/>
              </a:rPr>
              <a:t>AbbVie, Medical Safety, Madison, NJ, United States</a:t>
            </a:r>
            <a:endParaRPr lang="en-GB" sz="900" dirty="0">
              <a:solidFill>
                <a:schemeClr val="bg1"/>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03346482"/>
      </p:ext>
    </p:extLst>
  </p:cSld>
  <p:clrMapOvr>
    <a:masterClrMapping/>
  </p:clrMapOvr>
  <mc:AlternateContent xmlns:mc="http://schemas.openxmlformats.org/markup-compatibility/2006" xmlns:p14="http://schemas.microsoft.com/office/powerpoint/2010/main">
    <mc:Choice Requires="p14">
      <p:transition spd="slow" p14:dur="2000" advTm="18046"/>
    </mc:Choice>
    <mc:Fallback xmlns="">
      <p:transition spd="slow" advTm="1804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B6D64-6CF9-4945-8DC8-4532F33A72D9}"/>
              </a:ext>
            </a:extLst>
          </p:cNvPr>
          <p:cNvSpPr>
            <a:spLocks noGrp="1"/>
          </p:cNvSpPr>
          <p:nvPr>
            <p:ph type="body" sz="quarter" idx="13"/>
          </p:nvPr>
        </p:nvSpPr>
        <p:spPr/>
        <p:txBody>
          <a:bodyPr>
            <a:normAutofit/>
          </a:bodyPr>
          <a:lstStyle/>
          <a:p>
            <a:r>
              <a:rPr lang="en-GB" sz="2400" dirty="0"/>
              <a:t>Discontinuation</a:t>
            </a:r>
          </a:p>
        </p:txBody>
      </p:sp>
      <p:sp>
        <p:nvSpPr>
          <p:cNvPr id="8" name="Text Placeholder 2">
            <a:extLst>
              <a:ext uri="{FF2B5EF4-FFF2-40B4-BE49-F238E27FC236}">
                <a16:creationId xmlns:a16="http://schemas.microsoft.com/office/drawing/2014/main" id="{21781948-5A77-449E-AED9-08C3D41BA5CF}"/>
              </a:ext>
            </a:extLst>
          </p:cNvPr>
          <p:cNvSpPr txBox="1">
            <a:spLocks/>
          </p:cNvSpPr>
          <p:nvPr/>
        </p:nvSpPr>
        <p:spPr>
          <a:xfrm>
            <a:off x="838199" y="5625962"/>
            <a:ext cx="10961915" cy="4090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solidFill>
                  <a:schemeClr val="accent6"/>
                </a:solidFill>
              </a:rPr>
              <a:t>References</a:t>
            </a:r>
            <a:r>
              <a:rPr lang="hu-HU" sz="900" dirty="0">
                <a:solidFill>
                  <a:schemeClr val="accent6"/>
                </a:solidFill>
              </a:rPr>
              <a:t>: 1. Barabássy Á, Sebe B, Acsai K, Laszlovszky I, Szatmári B, </a:t>
            </a:r>
            <a:r>
              <a:rPr lang="hu-HU" sz="900" dirty="0" err="1">
                <a:solidFill>
                  <a:schemeClr val="accent6"/>
                </a:solidFill>
              </a:rPr>
              <a:t>Earley</a:t>
            </a:r>
            <a:r>
              <a:rPr lang="hu-HU" sz="900" dirty="0">
                <a:solidFill>
                  <a:schemeClr val="accent6"/>
                </a:solidFill>
              </a:rPr>
              <a:t> WR, Németh G2021 </a:t>
            </a:r>
            <a:r>
              <a:rPr lang="hu-HU" sz="900" dirty="0" err="1">
                <a:solidFill>
                  <a:schemeClr val="accent6"/>
                </a:solidFill>
              </a:rPr>
              <a:t>Apr</a:t>
            </a:r>
            <a:r>
              <a:rPr lang="hu-HU" sz="900" dirty="0">
                <a:solidFill>
                  <a:schemeClr val="accent6"/>
                </a:solidFill>
              </a:rPr>
              <a:t> 7;17:957-970. </a:t>
            </a:r>
            <a:r>
              <a:rPr lang="hu-HU" sz="900" dirty="0" err="1">
                <a:solidFill>
                  <a:schemeClr val="accent6"/>
                </a:solidFill>
              </a:rPr>
              <a:t>doi</a:t>
            </a:r>
            <a:r>
              <a:rPr lang="hu-HU" sz="900" dirty="0">
                <a:solidFill>
                  <a:schemeClr val="accent6"/>
                </a:solidFill>
              </a:rPr>
              <a:t>: 10.2147/NDT.S301225. </a:t>
            </a:r>
            <a:r>
              <a:rPr lang="hu-HU" sz="900" dirty="0" err="1">
                <a:solidFill>
                  <a:schemeClr val="accent6"/>
                </a:solidFill>
              </a:rPr>
              <a:t>Erratum</a:t>
            </a:r>
            <a:r>
              <a:rPr lang="hu-HU" sz="900" dirty="0">
                <a:solidFill>
                  <a:schemeClr val="accent6"/>
                </a:solidFill>
              </a:rPr>
              <a:t> in: </a:t>
            </a:r>
            <a:r>
              <a:rPr lang="hu-HU" sz="900" dirty="0" err="1">
                <a:solidFill>
                  <a:schemeClr val="accent6"/>
                </a:solidFill>
              </a:rPr>
              <a:t>Neuropsychiatr</a:t>
            </a:r>
            <a:r>
              <a:rPr lang="hu-HU" sz="900" dirty="0">
                <a:solidFill>
                  <a:schemeClr val="accent6"/>
                </a:solidFill>
              </a:rPr>
              <a:t> </a:t>
            </a:r>
            <a:r>
              <a:rPr lang="hu-HU" sz="900" dirty="0" err="1">
                <a:solidFill>
                  <a:schemeClr val="accent6"/>
                </a:solidFill>
              </a:rPr>
              <a:t>Dis</a:t>
            </a:r>
            <a:r>
              <a:rPr lang="hu-HU" sz="900" dirty="0">
                <a:solidFill>
                  <a:schemeClr val="accent6"/>
                </a:solidFill>
              </a:rPr>
              <a:t> </a:t>
            </a:r>
            <a:r>
              <a:rPr lang="hu-HU" sz="900" dirty="0" err="1">
                <a:solidFill>
                  <a:schemeClr val="accent6"/>
                </a:solidFill>
              </a:rPr>
              <a:t>Treat</a:t>
            </a:r>
            <a:r>
              <a:rPr lang="hu-HU" sz="900" dirty="0">
                <a:solidFill>
                  <a:schemeClr val="accent6"/>
                </a:solidFill>
              </a:rPr>
              <a:t>. 2021 May 17;17:1481. PMID: 33854317; PMCID: PMC8040316</a:t>
            </a:r>
          </a:p>
        </p:txBody>
      </p:sp>
      <p:sp>
        <p:nvSpPr>
          <p:cNvPr id="5" name="Text Placeholder 2">
            <a:extLst>
              <a:ext uri="{FF2B5EF4-FFF2-40B4-BE49-F238E27FC236}">
                <a16:creationId xmlns:a16="http://schemas.microsoft.com/office/drawing/2014/main" id="{38E29DDE-B4AE-473A-8D91-BE07129F254A}"/>
              </a:ext>
            </a:extLst>
          </p:cNvPr>
          <p:cNvSpPr>
            <a:spLocks noGrp="1"/>
          </p:cNvSpPr>
          <p:nvPr>
            <p:ph type="body" sz="quarter" idx="14"/>
          </p:nvPr>
        </p:nvSpPr>
        <p:spPr>
          <a:xfrm>
            <a:off x="838199" y="1127487"/>
            <a:ext cx="10515602" cy="356080"/>
          </a:xfrm>
        </p:spPr>
        <p:txBody>
          <a:bodyPr>
            <a:noAutofit/>
          </a:bodyPr>
          <a:lstStyle/>
          <a:p>
            <a:r>
              <a:rPr lang="en-GB" dirty="0">
                <a:solidFill>
                  <a:schemeClr val="tx2"/>
                </a:solidFill>
              </a:rPr>
              <a:t>52.8% of cariprazine-treated patients completed the stud</a:t>
            </a:r>
            <a:r>
              <a:rPr lang="hu-HU" dirty="0" err="1">
                <a:solidFill>
                  <a:schemeClr val="tx2"/>
                </a:solidFill>
              </a:rPr>
              <a:t>ies</a:t>
            </a:r>
            <a:r>
              <a:rPr lang="en-GB" dirty="0">
                <a:solidFill>
                  <a:schemeClr val="tx2"/>
                </a:solidFill>
              </a:rPr>
              <a:t>, while this number was 51.2% in the placebo arm.</a:t>
            </a:r>
            <a:r>
              <a:rPr lang="en-GB" baseline="30000" dirty="0">
                <a:solidFill>
                  <a:schemeClr val="tx2"/>
                </a:solidFill>
              </a:rPr>
              <a:t>1</a:t>
            </a:r>
            <a:r>
              <a:rPr lang="en-GB" dirty="0"/>
              <a:t> </a:t>
            </a:r>
          </a:p>
        </p:txBody>
      </p:sp>
      <p:sp>
        <p:nvSpPr>
          <p:cNvPr id="6" name="Text Placeholder 2">
            <a:extLst>
              <a:ext uri="{FF2B5EF4-FFF2-40B4-BE49-F238E27FC236}">
                <a16:creationId xmlns:a16="http://schemas.microsoft.com/office/drawing/2014/main" id="{82DD87BF-108E-4359-B556-5E499A6153E1}"/>
              </a:ext>
            </a:extLst>
          </p:cNvPr>
          <p:cNvSpPr txBox="1">
            <a:spLocks/>
          </p:cNvSpPr>
          <p:nvPr/>
        </p:nvSpPr>
        <p:spPr>
          <a:xfrm>
            <a:off x="838199" y="1962928"/>
            <a:ext cx="10961915" cy="29445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Most common reasons for discontinuation</a:t>
            </a:r>
          </a:p>
        </p:txBody>
      </p:sp>
      <p:sp>
        <p:nvSpPr>
          <p:cNvPr id="7" name="Oval 6">
            <a:extLst>
              <a:ext uri="{FF2B5EF4-FFF2-40B4-BE49-F238E27FC236}">
                <a16:creationId xmlns:a16="http://schemas.microsoft.com/office/drawing/2014/main" id="{E3FAAC50-AF56-43DE-9F47-1C62E0F05F25}"/>
              </a:ext>
            </a:extLst>
          </p:cNvPr>
          <p:cNvSpPr/>
          <p:nvPr/>
        </p:nvSpPr>
        <p:spPr>
          <a:xfrm>
            <a:off x="838199" y="2939597"/>
            <a:ext cx="2160000" cy="2160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11D2B52-F6B3-4B02-9129-656C28781DA7}"/>
              </a:ext>
            </a:extLst>
          </p:cNvPr>
          <p:cNvSpPr/>
          <p:nvPr/>
        </p:nvSpPr>
        <p:spPr>
          <a:xfrm>
            <a:off x="2475525" y="2470401"/>
            <a:ext cx="1440000" cy="1440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8F9A2EB-0137-4D36-A2FD-1F76DB05905F}"/>
              </a:ext>
            </a:extLst>
          </p:cNvPr>
          <p:cNvSpPr/>
          <p:nvPr/>
        </p:nvSpPr>
        <p:spPr>
          <a:xfrm>
            <a:off x="4754743" y="2939597"/>
            <a:ext cx="2160000" cy="216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D7B8E71-616B-41F0-88ED-3E0187E3F9A8}"/>
              </a:ext>
            </a:extLst>
          </p:cNvPr>
          <p:cNvSpPr/>
          <p:nvPr/>
        </p:nvSpPr>
        <p:spPr>
          <a:xfrm>
            <a:off x="6392069" y="2470401"/>
            <a:ext cx="1440000" cy="1440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F4025BE-9FED-41B7-BE58-C5AE52378003}"/>
              </a:ext>
            </a:extLst>
          </p:cNvPr>
          <p:cNvSpPr/>
          <p:nvPr/>
        </p:nvSpPr>
        <p:spPr>
          <a:xfrm>
            <a:off x="8353697" y="2939597"/>
            <a:ext cx="2160000" cy="2160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310FEA6-E74C-4444-8A8D-7142A6859E58}"/>
              </a:ext>
            </a:extLst>
          </p:cNvPr>
          <p:cNvSpPr/>
          <p:nvPr/>
        </p:nvSpPr>
        <p:spPr>
          <a:xfrm>
            <a:off x="9991023" y="2470401"/>
            <a:ext cx="1440000" cy="1440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4A45389-3CB2-4FEA-B8B6-B48981211632}"/>
              </a:ext>
            </a:extLst>
          </p:cNvPr>
          <p:cNvSpPr/>
          <p:nvPr/>
        </p:nvSpPr>
        <p:spPr>
          <a:xfrm>
            <a:off x="922681" y="3727209"/>
            <a:ext cx="1991036" cy="584775"/>
          </a:xfrm>
          <a:prstGeom prst="rect">
            <a:avLst/>
          </a:prstGeom>
        </p:spPr>
        <p:txBody>
          <a:bodyPr wrap="square">
            <a:spAutoFit/>
          </a:bodyPr>
          <a:lstStyle/>
          <a:p>
            <a:pPr algn="ctr"/>
            <a:r>
              <a:rPr lang="en-GB" sz="1600" b="1" dirty="0">
                <a:solidFill>
                  <a:schemeClr val="bg1"/>
                </a:solidFill>
                <a:latin typeface="Verdana" panose="020B0604030504040204" pitchFamily="34" charset="0"/>
                <a:ea typeface="Verdana" panose="020B0604030504040204" pitchFamily="34" charset="0"/>
              </a:rPr>
              <a:t>Withdrawal of consent</a:t>
            </a:r>
          </a:p>
        </p:txBody>
      </p:sp>
      <p:sp>
        <p:nvSpPr>
          <p:cNvPr id="14" name="Rectangle 13">
            <a:extLst>
              <a:ext uri="{FF2B5EF4-FFF2-40B4-BE49-F238E27FC236}">
                <a16:creationId xmlns:a16="http://schemas.microsoft.com/office/drawing/2014/main" id="{18E95449-7E52-4858-9BA2-13236CC9FA80}"/>
              </a:ext>
            </a:extLst>
          </p:cNvPr>
          <p:cNvSpPr/>
          <p:nvPr/>
        </p:nvSpPr>
        <p:spPr>
          <a:xfrm>
            <a:off x="4839225" y="3727209"/>
            <a:ext cx="1991036" cy="584775"/>
          </a:xfrm>
          <a:prstGeom prst="rect">
            <a:avLst/>
          </a:prstGeom>
        </p:spPr>
        <p:txBody>
          <a:bodyPr wrap="square">
            <a:spAutoFit/>
          </a:bodyPr>
          <a:lstStyle/>
          <a:p>
            <a:pPr algn="ctr"/>
            <a:r>
              <a:rPr lang="en-GB" sz="1600" b="1" dirty="0">
                <a:solidFill>
                  <a:schemeClr val="bg1"/>
                </a:solidFill>
                <a:latin typeface="Verdana" panose="020B0604030504040204" pitchFamily="34" charset="0"/>
                <a:ea typeface="Verdana" panose="020B0604030504040204" pitchFamily="34" charset="0"/>
              </a:rPr>
              <a:t>Adverse </a:t>
            </a:r>
          </a:p>
          <a:p>
            <a:pPr algn="ctr"/>
            <a:r>
              <a:rPr lang="en-GB" sz="1600" b="1" dirty="0">
                <a:solidFill>
                  <a:schemeClr val="bg1"/>
                </a:solidFill>
                <a:latin typeface="Verdana" panose="020B0604030504040204" pitchFamily="34" charset="0"/>
                <a:ea typeface="Verdana" panose="020B0604030504040204" pitchFamily="34" charset="0"/>
              </a:rPr>
              <a:t>event</a:t>
            </a:r>
          </a:p>
        </p:txBody>
      </p:sp>
      <p:sp>
        <p:nvSpPr>
          <p:cNvPr id="15" name="Rectangle 14">
            <a:extLst>
              <a:ext uri="{FF2B5EF4-FFF2-40B4-BE49-F238E27FC236}">
                <a16:creationId xmlns:a16="http://schemas.microsoft.com/office/drawing/2014/main" id="{227AA8D8-47A2-4C5B-BBDD-A7606C42C563}"/>
              </a:ext>
            </a:extLst>
          </p:cNvPr>
          <p:cNvSpPr/>
          <p:nvPr/>
        </p:nvSpPr>
        <p:spPr>
          <a:xfrm>
            <a:off x="8438179" y="3604097"/>
            <a:ext cx="1991036" cy="830997"/>
          </a:xfrm>
          <a:prstGeom prst="rect">
            <a:avLst/>
          </a:prstGeom>
        </p:spPr>
        <p:txBody>
          <a:bodyPr wrap="square">
            <a:spAutoFit/>
          </a:bodyPr>
          <a:lstStyle/>
          <a:p>
            <a:pPr algn="ctr"/>
            <a:r>
              <a:rPr lang="en-GB" sz="1600" b="1" dirty="0">
                <a:solidFill>
                  <a:schemeClr val="bg1"/>
                </a:solidFill>
                <a:latin typeface="Verdana" panose="020B0604030504040204" pitchFamily="34" charset="0"/>
                <a:ea typeface="Verdana" panose="020B0604030504040204" pitchFamily="34" charset="0"/>
              </a:rPr>
              <a:t>Insufficient therapeutic response</a:t>
            </a:r>
          </a:p>
        </p:txBody>
      </p:sp>
      <p:sp>
        <p:nvSpPr>
          <p:cNvPr id="16" name="Rectangle 15">
            <a:extLst>
              <a:ext uri="{FF2B5EF4-FFF2-40B4-BE49-F238E27FC236}">
                <a16:creationId xmlns:a16="http://schemas.microsoft.com/office/drawing/2014/main" id="{C58FDE67-D2BD-4536-AE78-F7E2F8A234C3}"/>
              </a:ext>
            </a:extLst>
          </p:cNvPr>
          <p:cNvSpPr/>
          <p:nvPr/>
        </p:nvSpPr>
        <p:spPr>
          <a:xfrm>
            <a:off x="2474561" y="2921096"/>
            <a:ext cx="1440001" cy="538609"/>
          </a:xfrm>
          <a:prstGeom prst="rect">
            <a:avLst/>
          </a:prstGeom>
        </p:spPr>
        <p:txBody>
          <a:bodyPr wrap="square">
            <a:spAutoFit/>
          </a:bodyPr>
          <a:lstStyle/>
          <a:p>
            <a:pPr algn="ctr"/>
            <a:r>
              <a:rPr lang="hu-HU" sz="1200" b="1" dirty="0">
                <a:solidFill>
                  <a:schemeClr val="bg1"/>
                </a:solidFill>
                <a:latin typeface="Verdana" panose="020B0604030504040204" pitchFamily="34" charset="0"/>
                <a:ea typeface="Verdana" panose="020B0604030504040204" pitchFamily="34" charset="0"/>
              </a:rPr>
              <a:t>CAR </a:t>
            </a:r>
            <a:r>
              <a:rPr lang="hu-HU" sz="1200" dirty="0">
                <a:solidFill>
                  <a:schemeClr val="bg1"/>
                </a:solidFill>
                <a:latin typeface="Verdana" panose="020B0604030504040204" pitchFamily="34" charset="0"/>
                <a:ea typeface="Verdana" panose="020B0604030504040204" pitchFamily="34" charset="0"/>
              </a:rPr>
              <a:t>433 (21.1)</a:t>
            </a:r>
          </a:p>
          <a:p>
            <a:pPr algn="ctr"/>
            <a:endParaRPr lang="hu-HU" sz="500" dirty="0">
              <a:solidFill>
                <a:schemeClr val="bg1"/>
              </a:solidFill>
              <a:latin typeface="Verdana" panose="020B0604030504040204" pitchFamily="34" charset="0"/>
              <a:ea typeface="Verdana" panose="020B0604030504040204" pitchFamily="34" charset="0"/>
            </a:endParaRPr>
          </a:p>
          <a:p>
            <a:r>
              <a:rPr lang="hu-HU" sz="1200" b="1" dirty="0">
                <a:solidFill>
                  <a:schemeClr val="bg1"/>
                </a:solidFill>
                <a:latin typeface="Verdana" panose="020B0604030504040204" pitchFamily="34" charset="0"/>
                <a:ea typeface="Verdana" panose="020B0604030504040204" pitchFamily="34" charset="0"/>
              </a:rPr>
              <a:t>PBO </a:t>
            </a:r>
            <a:r>
              <a:rPr lang="hu-HU" sz="1200" dirty="0">
                <a:solidFill>
                  <a:schemeClr val="bg1"/>
                </a:solidFill>
                <a:latin typeface="Verdana" panose="020B0604030504040204" pitchFamily="34" charset="0"/>
                <a:ea typeface="Verdana" panose="020B0604030504040204" pitchFamily="34" charset="0"/>
              </a:rPr>
              <a:t>74 (10.8)</a:t>
            </a:r>
          </a:p>
        </p:txBody>
      </p:sp>
      <p:sp>
        <p:nvSpPr>
          <p:cNvPr id="17" name="Rectangle 16">
            <a:extLst>
              <a:ext uri="{FF2B5EF4-FFF2-40B4-BE49-F238E27FC236}">
                <a16:creationId xmlns:a16="http://schemas.microsoft.com/office/drawing/2014/main" id="{95C61449-5F55-4310-8C8D-6F216BC77F07}"/>
              </a:ext>
            </a:extLst>
          </p:cNvPr>
          <p:cNvSpPr/>
          <p:nvPr/>
        </p:nvSpPr>
        <p:spPr>
          <a:xfrm>
            <a:off x="6392068" y="2902276"/>
            <a:ext cx="1440001" cy="538609"/>
          </a:xfrm>
          <a:prstGeom prst="rect">
            <a:avLst/>
          </a:prstGeom>
        </p:spPr>
        <p:txBody>
          <a:bodyPr wrap="square">
            <a:spAutoFit/>
          </a:bodyPr>
          <a:lstStyle/>
          <a:p>
            <a:r>
              <a:rPr lang="hu-HU" sz="1200" b="1" dirty="0">
                <a:solidFill>
                  <a:schemeClr val="bg1"/>
                </a:solidFill>
                <a:latin typeface="Verdana" panose="020B0604030504040204" pitchFamily="34" charset="0"/>
                <a:ea typeface="Verdana" panose="020B0604030504040204" pitchFamily="34" charset="0"/>
              </a:rPr>
              <a:t>CAR </a:t>
            </a:r>
            <a:r>
              <a:rPr lang="hu-HU" sz="1200" dirty="0">
                <a:solidFill>
                  <a:schemeClr val="bg1"/>
                </a:solidFill>
                <a:latin typeface="Verdana" panose="020B0604030504040204" pitchFamily="34" charset="0"/>
                <a:ea typeface="Verdana" panose="020B0604030504040204" pitchFamily="34" charset="0"/>
              </a:rPr>
              <a:t>251 (12.3)</a:t>
            </a:r>
          </a:p>
          <a:p>
            <a:endParaRPr lang="hu-HU" sz="500" dirty="0">
              <a:solidFill>
                <a:schemeClr val="bg1"/>
              </a:solidFill>
              <a:latin typeface="Verdana" panose="020B0604030504040204" pitchFamily="34" charset="0"/>
              <a:ea typeface="Verdana" panose="020B0604030504040204" pitchFamily="34" charset="0"/>
            </a:endParaRPr>
          </a:p>
          <a:p>
            <a:r>
              <a:rPr lang="hu-HU" sz="1200" b="1" dirty="0">
                <a:solidFill>
                  <a:schemeClr val="bg1"/>
                </a:solidFill>
                <a:latin typeface="Verdana" panose="020B0604030504040204" pitchFamily="34" charset="0"/>
                <a:ea typeface="Verdana" panose="020B0604030504040204" pitchFamily="34" charset="0"/>
              </a:rPr>
              <a:t>PBO </a:t>
            </a:r>
            <a:r>
              <a:rPr lang="hu-HU" sz="1200" dirty="0">
                <a:solidFill>
                  <a:schemeClr val="bg1"/>
                </a:solidFill>
                <a:latin typeface="Verdana" panose="020B0604030504040204" pitchFamily="34" charset="0"/>
                <a:ea typeface="Verdana" panose="020B0604030504040204" pitchFamily="34" charset="0"/>
              </a:rPr>
              <a:t>76 (11.1)</a:t>
            </a:r>
          </a:p>
        </p:txBody>
      </p:sp>
      <p:sp>
        <p:nvSpPr>
          <p:cNvPr id="18" name="Rectangle 17">
            <a:extLst>
              <a:ext uri="{FF2B5EF4-FFF2-40B4-BE49-F238E27FC236}">
                <a16:creationId xmlns:a16="http://schemas.microsoft.com/office/drawing/2014/main" id="{E190379D-99F3-4125-A1FC-57919874BBC8}"/>
              </a:ext>
            </a:extLst>
          </p:cNvPr>
          <p:cNvSpPr/>
          <p:nvPr/>
        </p:nvSpPr>
        <p:spPr>
          <a:xfrm>
            <a:off x="9991023" y="2921096"/>
            <a:ext cx="1440001" cy="538609"/>
          </a:xfrm>
          <a:prstGeom prst="rect">
            <a:avLst/>
          </a:prstGeom>
        </p:spPr>
        <p:txBody>
          <a:bodyPr wrap="square">
            <a:spAutoFit/>
          </a:bodyPr>
          <a:lstStyle/>
          <a:p>
            <a:r>
              <a:rPr lang="hu-HU" sz="1200" b="1" dirty="0">
                <a:solidFill>
                  <a:schemeClr val="bg1"/>
                </a:solidFill>
                <a:latin typeface="Verdana" panose="020B0604030504040204" pitchFamily="34" charset="0"/>
                <a:ea typeface="Verdana" panose="020B0604030504040204" pitchFamily="34" charset="0"/>
              </a:rPr>
              <a:t>CAR </a:t>
            </a:r>
            <a:r>
              <a:rPr lang="hu-HU" sz="1200" dirty="0">
                <a:solidFill>
                  <a:schemeClr val="bg1"/>
                </a:solidFill>
                <a:latin typeface="Verdana" panose="020B0604030504040204" pitchFamily="34" charset="0"/>
                <a:ea typeface="Verdana" panose="020B0604030504040204" pitchFamily="34" charset="0"/>
              </a:rPr>
              <a:t>162 (7.9)</a:t>
            </a:r>
          </a:p>
          <a:p>
            <a:endParaRPr lang="hu-HU" sz="500" dirty="0">
              <a:solidFill>
                <a:schemeClr val="bg1"/>
              </a:solidFill>
              <a:latin typeface="Verdana" panose="020B0604030504040204" pitchFamily="34" charset="0"/>
              <a:ea typeface="Verdana" panose="020B0604030504040204" pitchFamily="34" charset="0"/>
            </a:endParaRPr>
          </a:p>
          <a:p>
            <a:r>
              <a:rPr lang="hu-HU" sz="1200" b="1" dirty="0">
                <a:solidFill>
                  <a:schemeClr val="bg1"/>
                </a:solidFill>
                <a:latin typeface="Verdana" panose="020B0604030504040204" pitchFamily="34" charset="0"/>
                <a:ea typeface="Verdana" panose="020B0604030504040204" pitchFamily="34" charset="0"/>
              </a:rPr>
              <a:t>PBO </a:t>
            </a:r>
            <a:r>
              <a:rPr lang="hu-HU" sz="1200" dirty="0">
                <a:solidFill>
                  <a:schemeClr val="bg1"/>
                </a:solidFill>
                <a:latin typeface="Verdana" panose="020B0604030504040204" pitchFamily="34" charset="0"/>
                <a:ea typeface="Verdana" panose="020B0604030504040204" pitchFamily="34" charset="0"/>
              </a:rPr>
              <a:t>100 (14.6)</a:t>
            </a:r>
          </a:p>
        </p:txBody>
      </p:sp>
    </p:spTree>
    <p:extLst>
      <p:ext uri="{BB962C8B-B14F-4D97-AF65-F5344CB8AC3E}">
        <p14:creationId xmlns:p14="http://schemas.microsoft.com/office/powerpoint/2010/main" val="203980076"/>
      </p:ext>
    </p:extLst>
  </p:cSld>
  <p:clrMapOvr>
    <a:masterClrMapping/>
  </p:clrMapOvr>
  <mc:AlternateContent xmlns:mc="http://schemas.openxmlformats.org/markup-compatibility/2006" xmlns:p14="http://schemas.microsoft.com/office/powerpoint/2010/main">
    <mc:Choice Requires="p14">
      <p:transition spd="slow" p14:dur="2000" advTm="52338"/>
    </mc:Choice>
    <mc:Fallback xmlns="">
      <p:transition spd="slow" advTm="5233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B6D64-6CF9-4945-8DC8-4532F33A72D9}"/>
              </a:ext>
            </a:extLst>
          </p:cNvPr>
          <p:cNvSpPr>
            <a:spLocks noGrp="1"/>
          </p:cNvSpPr>
          <p:nvPr>
            <p:ph type="body" sz="quarter" idx="13"/>
          </p:nvPr>
        </p:nvSpPr>
        <p:spPr/>
        <p:txBody>
          <a:bodyPr>
            <a:normAutofit/>
          </a:bodyPr>
          <a:lstStyle/>
          <a:p>
            <a:r>
              <a:rPr lang="en-GB" sz="2400" dirty="0"/>
              <a:t>Cariprazine may</a:t>
            </a:r>
            <a:r>
              <a:rPr lang="hu-HU" sz="2400" dirty="0"/>
              <a:t> </a:t>
            </a:r>
            <a:r>
              <a:rPr lang="en-GB" sz="2400" dirty="0"/>
              <a:t>promote adherence </a:t>
            </a:r>
          </a:p>
        </p:txBody>
      </p:sp>
      <p:sp>
        <p:nvSpPr>
          <p:cNvPr id="13" name="Text Placeholder 2">
            <a:extLst>
              <a:ext uri="{FF2B5EF4-FFF2-40B4-BE49-F238E27FC236}">
                <a16:creationId xmlns:a16="http://schemas.microsoft.com/office/drawing/2014/main" id="{CB30752D-75FD-440C-9CFB-396DC0F235F8}"/>
              </a:ext>
            </a:extLst>
          </p:cNvPr>
          <p:cNvSpPr txBox="1">
            <a:spLocks/>
          </p:cNvSpPr>
          <p:nvPr/>
        </p:nvSpPr>
        <p:spPr>
          <a:xfrm>
            <a:off x="838200" y="1321631"/>
            <a:ext cx="11252200" cy="6034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solidFill>
                  <a:schemeClr val="tx2"/>
                </a:solidFill>
              </a:rPr>
              <a:t>74% of cariprazine-treated patients experienced at least one TEAE vs 63% of placebo-treated patients.</a:t>
            </a:r>
          </a:p>
        </p:txBody>
      </p:sp>
      <p:sp>
        <p:nvSpPr>
          <p:cNvPr id="14" name="Rectangle 13">
            <a:extLst>
              <a:ext uri="{FF2B5EF4-FFF2-40B4-BE49-F238E27FC236}">
                <a16:creationId xmlns:a16="http://schemas.microsoft.com/office/drawing/2014/main" id="{282FF3F1-7100-43BA-8469-C59946434BFF}"/>
              </a:ext>
            </a:extLst>
          </p:cNvPr>
          <p:cNvSpPr/>
          <p:nvPr/>
        </p:nvSpPr>
        <p:spPr>
          <a:xfrm>
            <a:off x="5593949" y="2098129"/>
            <a:ext cx="1071127" cy="307777"/>
          </a:xfrm>
          <a:prstGeom prst="rect">
            <a:avLst/>
          </a:prstGeom>
        </p:spPr>
        <p:txBody>
          <a:bodyPr wrap="none">
            <a:spAutoFit/>
          </a:bodyPr>
          <a:lstStyle/>
          <a:p>
            <a:pPr algn="ctr"/>
            <a:r>
              <a:rPr lang="en-GB" sz="1400" b="1" dirty="0">
                <a:latin typeface="Verdana" panose="020B0604030504040204" pitchFamily="34" charset="0"/>
                <a:ea typeface="Verdana" panose="020B0604030504040204" pitchFamily="34" charset="0"/>
              </a:rPr>
              <a:t>Sedation</a:t>
            </a:r>
            <a:endParaRPr lang="en-GB" sz="1400" b="1" dirty="0"/>
          </a:p>
        </p:txBody>
      </p:sp>
      <p:sp>
        <p:nvSpPr>
          <p:cNvPr id="15" name="Rectangle 14">
            <a:extLst>
              <a:ext uri="{FF2B5EF4-FFF2-40B4-BE49-F238E27FC236}">
                <a16:creationId xmlns:a16="http://schemas.microsoft.com/office/drawing/2014/main" id="{F6561CFC-0234-4AFA-8E55-3A3869252717}"/>
              </a:ext>
            </a:extLst>
          </p:cNvPr>
          <p:cNvSpPr/>
          <p:nvPr/>
        </p:nvSpPr>
        <p:spPr>
          <a:xfrm>
            <a:off x="5090605" y="2853558"/>
            <a:ext cx="2077813" cy="307777"/>
          </a:xfrm>
          <a:prstGeom prst="rect">
            <a:avLst/>
          </a:prstGeom>
        </p:spPr>
        <p:txBody>
          <a:bodyPr wrap="none">
            <a:spAutoFit/>
          </a:bodyPr>
          <a:lstStyle/>
          <a:p>
            <a:pPr algn="ctr"/>
            <a:r>
              <a:rPr lang="en-GB" sz="1400" b="1" dirty="0">
                <a:latin typeface="Verdana" panose="020B0604030504040204" pitchFamily="34" charset="0"/>
                <a:ea typeface="Verdana" panose="020B0604030504040204" pitchFamily="34" charset="0"/>
              </a:rPr>
              <a:t>Prolactin elevation</a:t>
            </a:r>
          </a:p>
        </p:txBody>
      </p:sp>
      <p:sp>
        <p:nvSpPr>
          <p:cNvPr id="16" name="Rectangle 15">
            <a:extLst>
              <a:ext uri="{FF2B5EF4-FFF2-40B4-BE49-F238E27FC236}">
                <a16:creationId xmlns:a16="http://schemas.microsoft.com/office/drawing/2014/main" id="{A81583BA-3E89-464B-9246-ED0438591050}"/>
              </a:ext>
            </a:extLst>
          </p:cNvPr>
          <p:cNvSpPr/>
          <p:nvPr/>
        </p:nvSpPr>
        <p:spPr>
          <a:xfrm>
            <a:off x="4942715" y="3608987"/>
            <a:ext cx="2374368" cy="307777"/>
          </a:xfrm>
          <a:prstGeom prst="rect">
            <a:avLst/>
          </a:prstGeom>
        </p:spPr>
        <p:txBody>
          <a:bodyPr wrap="none">
            <a:spAutoFit/>
          </a:bodyPr>
          <a:lstStyle/>
          <a:p>
            <a:pPr algn="ctr"/>
            <a:r>
              <a:rPr lang="en-GB" sz="1400" b="1" dirty="0">
                <a:latin typeface="Verdana" panose="020B0604030504040204" pitchFamily="34" charset="0"/>
                <a:ea typeface="Verdana" panose="020B0604030504040204" pitchFamily="34" charset="0"/>
              </a:rPr>
              <a:t>Cognition impairment</a:t>
            </a:r>
          </a:p>
        </p:txBody>
      </p:sp>
      <p:sp>
        <p:nvSpPr>
          <p:cNvPr id="17" name="Rectangle 16">
            <a:extLst>
              <a:ext uri="{FF2B5EF4-FFF2-40B4-BE49-F238E27FC236}">
                <a16:creationId xmlns:a16="http://schemas.microsoft.com/office/drawing/2014/main" id="{FE5AABD8-B4ED-43B8-90B8-60D13003C45C}"/>
              </a:ext>
            </a:extLst>
          </p:cNvPr>
          <p:cNvSpPr/>
          <p:nvPr/>
        </p:nvSpPr>
        <p:spPr>
          <a:xfrm>
            <a:off x="5078582" y="4364416"/>
            <a:ext cx="2101857" cy="307777"/>
          </a:xfrm>
          <a:prstGeom prst="rect">
            <a:avLst/>
          </a:prstGeom>
        </p:spPr>
        <p:txBody>
          <a:bodyPr wrap="none">
            <a:spAutoFit/>
          </a:bodyPr>
          <a:lstStyle/>
          <a:p>
            <a:pPr algn="ctr"/>
            <a:r>
              <a:rPr lang="en-GB" sz="1400" b="1" dirty="0">
                <a:latin typeface="Verdana" panose="020B0604030504040204" pitchFamily="34" charset="0"/>
                <a:ea typeface="Verdana" panose="020B0604030504040204" pitchFamily="34" charset="0"/>
              </a:rPr>
              <a:t>Sexual dysfunction</a:t>
            </a:r>
          </a:p>
        </p:txBody>
      </p:sp>
      <p:sp>
        <p:nvSpPr>
          <p:cNvPr id="18" name="Rectangle 17">
            <a:extLst>
              <a:ext uri="{FF2B5EF4-FFF2-40B4-BE49-F238E27FC236}">
                <a16:creationId xmlns:a16="http://schemas.microsoft.com/office/drawing/2014/main" id="{677D3CF6-F15F-43E3-A728-254EEA13ADD4}"/>
              </a:ext>
            </a:extLst>
          </p:cNvPr>
          <p:cNvSpPr/>
          <p:nvPr/>
        </p:nvSpPr>
        <p:spPr>
          <a:xfrm>
            <a:off x="5167570" y="5119846"/>
            <a:ext cx="1935145" cy="307777"/>
          </a:xfrm>
          <a:prstGeom prst="rect">
            <a:avLst/>
          </a:prstGeom>
        </p:spPr>
        <p:txBody>
          <a:bodyPr wrap="none">
            <a:spAutoFit/>
          </a:bodyPr>
          <a:lstStyle/>
          <a:p>
            <a:pPr algn="ctr"/>
            <a:r>
              <a:rPr lang="en-GB" sz="1400" b="1" dirty="0">
                <a:latin typeface="Verdana" panose="020B0604030504040204" pitchFamily="34" charset="0"/>
                <a:ea typeface="Verdana" panose="020B0604030504040204" pitchFamily="34" charset="0"/>
              </a:rPr>
              <a:t>Weight increased</a:t>
            </a:r>
          </a:p>
        </p:txBody>
      </p:sp>
      <p:sp>
        <p:nvSpPr>
          <p:cNvPr id="19" name="Oval 18">
            <a:extLst>
              <a:ext uri="{FF2B5EF4-FFF2-40B4-BE49-F238E27FC236}">
                <a16:creationId xmlns:a16="http://schemas.microsoft.com/office/drawing/2014/main" id="{AC5A683D-3D49-4B7F-B57B-ADEF14B961C5}"/>
              </a:ext>
            </a:extLst>
          </p:cNvPr>
          <p:cNvSpPr/>
          <p:nvPr/>
        </p:nvSpPr>
        <p:spPr>
          <a:xfrm>
            <a:off x="3815187" y="4931734"/>
            <a:ext cx="684000" cy="684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83022B25-25D1-4296-A244-C479FB742E72}"/>
              </a:ext>
            </a:extLst>
          </p:cNvPr>
          <p:cNvSpPr/>
          <p:nvPr/>
        </p:nvSpPr>
        <p:spPr>
          <a:xfrm>
            <a:off x="3810776" y="4176304"/>
            <a:ext cx="684000" cy="684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EE27769D-90BB-4C2D-AA91-31E31E5B1308}"/>
              </a:ext>
            </a:extLst>
          </p:cNvPr>
          <p:cNvSpPr/>
          <p:nvPr/>
        </p:nvSpPr>
        <p:spPr>
          <a:xfrm>
            <a:off x="3810776" y="3416300"/>
            <a:ext cx="684000" cy="684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40221861-FC4D-4CF5-92AD-018B56DF400A}"/>
              </a:ext>
            </a:extLst>
          </p:cNvPr>
          <p:cNvSpPr/>
          <p:nvPr/>
        </p:nvSpPr>
        <p:spPr>
          <a:xfrm>
            <a:off x="3808836" y="2656296"/>
            <a:ext cx="684000" cy="684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2711EA2F-24AB-4E22-8B40-1A335DCBBD79}"/>
              </a:ext>
            </a:extLst>
          </p:cNvPr>
          <p:cNvSpPr/>
          <p:nvPr/>
        </p:nvSpPr>
        <p:spPr>
          <a:xfrm>
            <a:off x="3815187" y="1896292"/>
            <a:ext cx="684000" cy="684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F62D4F3A-69F9-4716-BF8F-0C4494D6D08E}"/>
              </a:ext>
            </a:extLst>
          </p:cNvPr>
          <p:cNvSpPr/>
          <p:nvPr/>
        </p:nvSpPr>
        <p:spPr>
          <a:xfrm>
            <a:off x="7763978" y="1928090"/>
            <a:ext cx="684000" cy="68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162DD35A-E4A5-4FFD-A675-797125A3A559}"/>
              </a:ext>
            </a:extLst>
          </p:cNvPr>
          <p:cNvSpPr/>
          <p:nvPr/>
        </p:nvSpPr>
        <p:spPr>
          <a:xfrm>
            <a:off x="7763978" y="2665446"/>
            <a:ext cx="684000" cy="68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04A14320-A3DD-4FBB-A3D3-2AEA2D6F6B6A}"/>
              </a:ext>
            </a:extLst>
          </p:cNvPr>
          <p:cNvSpPr/>
          <p:nvPr/>
        </p:nvSpPr>
        <p:spPr>
          <a:xfrm>
            <a:off x="7763978" y="3416300"/>
            <a:ext cx="684000" cy="68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C4CF5102-84B8-4661-877D-78800B3A6FC0}"/>
              </a:ext>
            </a:extLst>
          </p:cNvPr>
          <p:cNvSpPr/>
          <p:nvPr/>
        </p:nvSpPr>
        <p:spPr>
          <a:xfrm>
            <a:off x="7763978" y="4176304"/>
            <a:ext cx="684000" cy="68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65999FA5-DD40-488D-A010-3F7B225C3296}"/>
              </a:ext>
            </a:extLst>
          </p:cNvPr>
          <p:cNvSpPr/>
          <p:nvPr/>
        </p:nvSpPr>
        <p:spPr>
          <a:xfrm>
            <a:off x="7763978" y="4931734"/>
            <a:ext cx="684000" cy="68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3954B97F-5913-424A-BB98-971FDEA96037}"/>
              </a:ext>
            </a:extLst>
          </p:cNvPr>
          <p:cNvSpPr/>
          <p:nvPr/>
        </p:nvSpPr>
        <p:spPr>
          <a:xfrm rot="16200000">
            <a:off x="2945443" y="3604411"/>
            <a:ext cx="1131227" cy="307777"/>
          </a:xfrm>
          <a:prstGeom prst="rect">
            <a:avLst/>
          </a:prstGeom>
        </p:spPr>
        <p:txBody>
          <a:bodyPr wrap="square">
            <a:spAutoFit/>
          </a:bodyPr>
          <a:lstStyle/>
          <a:p>
            <a:pPr algn="ctr"/>
            <a:r>
              <a:rPr lang="hu-HU" sz="1400" b="1" dirty="0">
                <a:latin typeface="Verdana" panose="020B0604030504040204" pitchFamily="34" charset="0"/>
                <a:ea typeface="Verdana" panose="020B0604030504040204" pitchFamily="34" charset="0"/>
              </a:rPr>
              <a:t>PLACEBO</a:t>
            </a:r>
            <a:endParaRPr lang="en-GB" sz="1400" b="1" dirty="0"/>
          </a:p>
        </p:txBody>
      </p:sp>
      <p:sp>
        <p:nvSpPr>
          <p:cNvPr id="30" name="Rectangle 29">
            <a:extLst>
              <a:ext uri="{FF2B5EF4-FFF2-40B4-BE49-F238E27FC236}">
                <a16:creationId xmlns:a16="http://schemas.microsoft.com/office/drawing/2014/main" id="{49C65F8B-A1B4-4C2F-9C5E-7295F8C1E7D8}"/>
              </a:ext>
            </a:extLst>
          </p:cNvPr>
          <p:cNvSpPr/>
          <p:nvPr/>
        </p:nvSpPr>
        <p:spPr>
          <a:xfrm rot="16200000">
            <a:off x="7940103" y="3670265"/>
            <a:ext cx="1601763" cy="307777"/>
          </a:xfrm>
          <a:prstGeom prst="rect">
            <a:avLst/>
          </a:prstGeom>
        </p:spPr>
        <p:txBody>
          <a:bodyPr wrap="square">
            <a:spAutoFit/>
          </a:bodyPr>
          <a:lstStyle/>
          <a:p>
            <a:pPr algn="ctr"/>
            <a:r>
              <a:rPr lang="hu-HU" sz="1400" b="1" dirty="0">
                <a:latin typeface="Verdana" panose="020B0604030504040204" pitchFamily="34" charset="0"/>
                <a:ea typeface="Verdana" panose="020B0604030504040204" pitchFamily="34" charset="0"/>
              </a:rPr>
              <a:t>CARIPRAZINE</a:t>
            </a:r>
            <a:endParaRPr lang="en-GB" sz="1400" b="1" dirty="0"/>
          </a:p>
        </p:txBody>
      </p:sp>
      <p:sp>
        <p:nvSpPr>
          <p:cNvPr id="31" name="Rectangle 30">
            <a:extLst>
              <a:ext uri="{FF2B5EF4-FFF2-40B4-BE49-F238E27FC236}">
                <a16:creationId xmlns:a16="http://schemas.microsoft.com/office/drawing/2014/main" id="{A8AF8BB8-533C-465C-B1FA-1BCCAC56D2C6}"/>
              </a:ext>
            </a:extLst>
          </p:cNvPr>
          <p:cNvSpPr/>
          <p:nvPr/>
        </p:nvSpPr>
        <p:spPr>
          <a:xfrm>
            <a:off x="3790741" y="2100106"/>
            <a:ext cx="732893" cy="307777"/>
          </a:xfrm>
          <a:prstGeom prst="rect">
            <a:avLst/>
          </a:prstGeom>
        </p:spPr>
        <p:txBody>
          <a:bodyPr wrap="none">
            <a:spAutoFit/>
          </a:bodyPr>
          <a:lstStyle/>
          <a:p>
            <a:pPr algn="ctr"/>
            <a:r>
              <a:rPr lang="hu-HU" sz="1400" b="1" dirty="0">
                <a:solidFill>
                  <a:schemeClr val="bg1"/>
                </a:solidFill>
                <a:latin typeface="Verdana" panose="020B0604030504040204" pitchFamily="34" charset="0"/>
                <a:ea typeface="Verdana" panose="020B0604030504040204" pitchFamily="34" charset="0"/>
              </a:rPr>
              <a:t>3.1%</a:t>
            </a:r>
            <a:endParaRPr lang="en-GB" sz="1400" dirty="0"/>
          </a:p>
        </p:txBody>
      </p:sp>
      <p:sp>
        <p:nvSpPr>
          <p:cNvPr id="32" name="Rectangle 31">
            <a:extLst>
              <a:ext uri="{FF2B5EF4-FFF2-40B4-BE49-F238E27FC236}">
                <a16:creationId xmlns:a16="http://schemas.microsoft.com/office/drawing/2014/main" id="{273220CA-F374-4D0F-9D7A-324D109FA192}"/>
              </a:ext>
            </a:extLst>
          </p:cNvPr>
          <p:cNvSpPr/>
          <p:nvPr/>
        </p:nvSpPr>
        <p:spPr>
          <a:xfrm>
            <a:off x="7735391" y="2102494"/>
            <a:ext cx="732893" cy="307777"/>
          </a:xfrm>
          <a:prstGeom prst="rect">
            <a:avLst/>
          </a:prstGeom>
        </p:spPr>
        <p:txBody>
          <a:bodyPr wrap="none">
            <a:spAutoFit/>
          </a:bodyPr>
          <a:lstStyle/>
          <a:p>
            <a:pPr algn="ctr"/>
            <a:r>
              <a:rPr lang="hu-HU" sz="1400" b="1" dirty="0">
                <a:solidFill>
                  <a:schemeClr val="bg1"/>
                </a:solidFill>
                <a:latin typeface="Verdana" panose="020B0604030504040204" pitchFamily="34" charset="0"/>
                <a:ea typeface="Verdana" panose="020B0604030504040204" pitchFamily="34" charset="0"/>
              </a:rPr>
              <a:t>3.7%</a:t>
            </a:r>
            <a:endParaRPr lang="en-GB" sz="1400" dirty="0"/>
          </a:p>
        </p:txBody>
      </p:sp>
      <p:sp>
        <p:nvSpPr>
          <p:cNvPr id="33" name="Rectangle 32">
            <a:extLst>
              <a:ext uri="{FF2B5EF4-FFF2-40B4-BE49-F238E27FC236}">
                <a16:creationId xmlns:a16="http://schemas.microsoft.com/office/drawing/2014/main" id="{A4F9D062-FFED-4207-A31F-190B47A30973}"/>
              </a:ext>
            </a:extLst>
          </p:cNvPr>
          <p:cNvSpPr/>
          <p:nvPr/>
        </p:nvSpPr>
        <p:spPr>
          <a:xfrm>
            <a:off x="3790741" y="2849720"/>
            <a:ext cx="732893" cy="307777"/>
          </a:xfrm>
          <a:prstGeom prst="rect">
            <a:avLst/>
          </a:prstGeom>
        </p:spPr>
        <p:txBody>
          <a:bodyPr wrap="none">
            <a:spAutoFit/>
          </a:bodyPr>
          <a:lstStyle/>
          <a:p>
            <a:pPr algn="ctr"/>
            <a:r>
              <a:rPr lang="hu-HU" sz="1400" b="1" dirty="0">
                <a:solidFill>
                  <a:schemeClr val="bg1"/>
                </a:solidFill>
                <a:latin typeface="Verdana" panose="020B0604030504040204" pitchFamily="34" charset="0"/>
                <a:ea typeface="Verdana" panose="020B0604030504040204" pitchFamily="34" charset="0"/>
              </a:rPr>
              <a:t>0.1%</a:t>
            </a:r>
            <a:endParaRPr lang="en-GB" sz="1400" dirty="0"/>
          </a:p>
        </p:txBody>
      </p:sp>
      <p:sp>
        <p:nvSpPr>
          <p:cNvPr id="34" name="Rectangle 33">
            <a:extLst>
              <a:ext uri="{FF2B5EF4-FFF2-40B4-BE49-F238E27FC236}">
                <a16:creationId xmlns:a16="http://schemas.microsoft.com/office/drawing/2014/main" id="{6CC8707A-A6A4-46EB-B0F6-59DAC9E628CA}"/>
              </a:ext>
            </a:extLst>
          </p:cNvPr>
          <p:cNvSpPr/>
          <p:nvPr/>
        </p:nvSpPr>
        <p:spPr>
          <a:xfrm>
            <a:off x="7831570" y="2853557"/>
            <a:ext cx="540533" cy="307777"/>
          </a:xfrm>
          <a:prstGeom prst="rect">
            <a:avLst/>
          </a:prstGeom>
        </p:spPr>
        <p:txBody>
          <a:bodyPr wrap="none">
            <a:spAutoFit/>
          </a:bodyPr>
          <a:lstStyle/>
          <a:p>
            <a:pPr algn="ctr"/>
            <a:r>
              <a:rPr lang="hu-HU" sz="1400" b="1" dirty="0">
                <a:solidFill>
                  <a:schemeClr val="bg1"/>
                </a:solidFill>
                <a:latin typeface="Verdana" panose="020B0604030504040204" pitchFamily="34" charset="0"/>
                <a:ea typeface="Verdana" panose="020B0604030504040204" pitchFamily="34" charset="0"/>
              </a:rPr>
              <a:t>0%</a:t>
            </a:r>
            <a:endParaRPr lang="en-GB" sz="1400" dirty="0"/>
          </a:p>
        </p:txBody>
      </p:sp>
      <p:sp>
        <p:nvSpPr>
          <p:cNvPr id="35" name="Rectangle 34">
            <a:extLst>
              <a:ext uri="{FF2B5EF4-FFF2-40B4-BE49-F238E27FC236}">
                <a16:creationId xmlns:a16="http://schemas.microsoft.com/office/drawing/2014/main" id="{F68275CD-E113-463A-BCAE-D0C9B697F91D}"/>
              </a:ext>
            </a:extLst>
          </p:cNvPr>
          <p:cNvSpPr/>
          <p:nvPr/>
        </p:nvSpPr>
        <p:spPr>
          <a:xfrm>
            <a:off x="3804063" y="3615696"/>
            <a:ext cx="732893" cy="307777"/>
          </a:xfrm>
          <a:prstGeom prst="rect">
            <a:avLst/>
          </a:prstGeom>
        </p:spPr>
        <p:txBody>
          <a:bodyPr wrap="none">
            <a:spAutoFit/>
          </a:bodyPr>
          <a:lstStyle/>
          <a:p>
            <a:pPr algn="ctr"/>
            <a:r>
              <a:rPr lang="hu-HU" sz="1400" b="1" dirty="0">
                <a:solidFill>
                  <a:schemeClr val="bg1"/>
                </a:solidFill>
                <a:latin typeface="Verdana" panose="020B0604030504040204" pitchFamily="34" charset="0"/>
                <a:ea typeface="Verdana" panose="020B0604030504040204" pitchFamily="34" charset="0"/>
              </a:rPr>
              <a:t>0.3%</a:t>
            </a:r>
            <a:endParaRPr lang="en-GB" sz="1400" dirty="0"/>
          </a:p>
        </p:txBody>
      </p:sp>
      <p:sp>
        <p:nvSpPr>
          <p:cNvPr id="36" name="Rectangle 35">
            <a:extLst>
              <a:ext uri="{FF2B5EF4-FFF2-40B4-BE49-F238E27FC236}">
                <a16:creationId xmlns:a16="http://schemas.microsoft.com/office/drawing/2014/main" id="{05F4B8E8-F683-4627-AAC9-60B7DE35C5F3}"/>
              </a:ext>
            </a:extLst>
          </p:cNvPr>
          <p:cNvSpPr/>
          <p:nvPr/>
        </p:nvSpPr>
        <p:spPr>
          <a:xfrm>
            <a:off x="7735391" y="3615695"/>
            <a:ext cx="732893" cy="307777"/>
          </a:xfrm>
          <a:prstGeom prst="rect">
            <a:avLst/>
          </a:prstGeom>
        </p:spPr>
        <p:txBody>
          <a:bodyPr wrap="none">
            <a:spAutoFit/>
          </a:bodyPr>
          <a:lstStyle/>
          <a:p>
            <a:pPr algn="ctr"/>
            <a:r>
              <a:rPr lang="hu-HU" sz="1400" b="1" dirty="0">
                <a:solidFill>
                  <a:schemeClr val="bg1"/>
                </a:solidFill>
                <a:latin typeface="Verdana" panose="020B0604030504040204" pitchFamily="34" charset="0"/>
                <a:ea typeface="Verdana" panose="020B0604030504040204" pitchFamily="34" charset="0"/>
              </a:rPr>
              <a:t>0.5%</a:t>
            </a:r>
            <a:endParaRPr lang="en-GB" sz="1400" dirty="0"/>
          </a:p>
        </p:txBody>
      </p:sp>
      <p:sp>
        <p:nvSpPr>
          <p:cNvPr id="37" name="Rectangle 36">
            <a:extLst>
              <a:ext uri="{FF2B5EF4-FFF2-40B4-BE49-F238E27FC236}">
                <a16:creationId xmlns:a16="http://schemas.microsoft.com/office/drawing/2014/main" id="{18C73FD9-14D5-43C9-BBFE-EDDF0526E607}"/>
              </a:ext>
            </a:extLst>
          </p:cNvPr>
          <p:cNvSpPr/>
          <p:nvPr/>
        </p:nvSpPr>
        <p:spPr>
          <a:xfrm>
            <a:off x="3810776" y="4370648"/>
            <a:ext cx="732893" cy="307777"/>
          </a:xfrm>
          <a:prstGeom prst="rect">
            <a:avLst/>
          </a:prstGeom>
        </p:spPr>
        <p:txBody>
          <a:bodyPr wrap="none">
            <a:spAutoFit/>
          </a:bodyPr>
          <a:lstStyle/>
          <a:p>
            <a:pPr algn="ctr"/>
            <a:r>
              <a:rPr lang="hu-HU" sz="1400" b="1" dirty="0">
                <a:solidFill>
                  <a:schemeClr val="bg1"/>
                </a:solidFill>
                <a:latin typeface="Verdana" panose="020B0604030504040204" pitchFamily="34" charset="0"/>
                <a:ea typeface="Verdana" panose="020B0604030504040204" pitchFamily="34" charset="0"/>
              </a:rPr>
              <a:t>0.3%</a:t>
            </a:r>
            <a:endParaRPr lang="en-GB" sz="1400" dirty="0"/>
          </a:p>
        </p:txBody>
      </p:sp>
      <p:sp>
        <p:nvSpPr>
          <p:cNvPr id="38" name="Rectangle 37">
            <a:extLst>
              <a:ext uri="{FF2B5EF4-FFF2-40B4-BE49-F238E27FC236}">
                <a16:creationId xmlns:a16="http://schemas.microsoft.com/office/drawing/2014/main" id="{EAE375C8-5AE9-4E55-9E48-3EE6E299BC92}"/>
              </a:ext>
            </a:extLst>
          </p:cNvPr>
          <p:cNvSpPr/>
          <p:nvPr/>
        </p:nvSpPr>
        <p:spPr>
          <a:xfrm>
            <a:off x="7761085" y="4364416"/>
            <a:ext cx="732893" cy="307777"/>
          </a:xfrm>
          <a:prstGeom prst="rect">
            <a:avLst/>
          </a:prstGeom>
        </p:spPr>
        <p:txBody>
          <a:bodyPr wrap="none">
            <a:spAutoFit/>
          </a:bodyPr>
          <a:lstStyle/>
          <a:p>
            <a:pPr algn="ctr"/>
            <a:r>
              <a:rPr lang="hu-HU" sz="1400" b="1" dirty="0">
                <a:solidFill>
                  <a:schemeClr val="bg1"/>
                </a:solidFill>
                <a:latin typeface="Verdana" panose="020B0604030504040204" pitchFamily="34" charset="0"/>
                <a:ea typeface="Verdana" panose="020B0604030504040204" pitchFamily="34" charset="0"/>
              </a:rPr>
              <a:t>1.0%</a:t>
            </a:r>
            <a:endParaRPr lang="en-GB" sz="1400" dirty="0"/>
          </a:p>
        </p:txBody>
      </p:sp>
      <p:sp>
        <p:nvSpPr>
          <p:cNvPr id="39" name="Rectangle 38">
            <a:extLst>
              <a:ext uri="{FF2B5EF4-FFF2-40B4-BE49-F238E27FC236}">
                <a16:creationId xmlns:a16="http://schemas.microsoft.com/office/drawing/2014/main" id="{C08E2266-DAB5-46AC-A663-513C629A4A06}"/>
              </a:ext>
            </a:extLst>
          </p:cNvPr>
          <p:cNvSpPr/>
          <p:nvPr/>
        </p:nvSpPr>
        <p:spPr>
          <a:xfrm>
            <a:off x="3804062" y="5125600"/>
            <a:ext cx="732893" cy="307777"/>
          </a:xfrm>
          <a:prstGeom prst="rect">
            <a:avLst/>
          </a:prstGeom>
        </p:spPr>
        <p:txBody>
          <a:bodyPr wrap="none">
            <a:spAutoFit/>
          </a:bodyPr>
          <a:lstStyle/>
          <a:p>
            <a:pPr algn="ctr"/>
            <a:r>
              <a:rPr lang="hu-HU" sz="1400" b="1" dirty="0">
                <a:solidFill>
                  <a:schemeClr val="bg1"/>
                </a:solidFill>
                <a:latin typeface="Verdana" panose="020B0604030504040204" pitchFamily="34" charset="0"/>
                <a:ea typeface="Verdana" panose="020B0604030504040204" pitchFamily="34" charset="0"/>
              </a:rPr>
              <a:t>1.5%</a:t>
            </a:r>
            <a:endParaRPr lang="en-GB" sz="1400" dirty="0"/>
          </a:p>
        </p:txBody>
      </p:sp>
      <p:sp>
        <p:nvSpPr>
          <p:cNvPr id="40" name="Rectangle 39">
            <a:extLst>
              <a:ext uri="{FF2B5EF4-FFF2-40B4-BE49-F238E27FC236}">
                <a16:creationId xmlns:a16="http://schemas.microsoft.com/office/drawing/2014/main" id="{5A801076-1C74-4F23-93EA-0EF3F895DE58}"/>
              </a:ext>
            </a:extLst>
          </p:cNvPr>
          <p:cNvSpPr/>
          <p:nvPr/>
        </p:nvSpPr>
        <p:spPr>
          <a:xfrm>
            <a:off x="7771098" y="5132473"/>
            <a:ext cx="732893" cy="307777"/>
          </a:xfrm>
          <a:prstGeom prst="rect">
            <a:avLst/>
          </a:prstGeom>
        </p:spPr>
        <p:txBody>
          <a:bodyPr wrap="none">
            <a:spAutoFit/>
          </a:bodyPr>
          <a:lstStyle/>
          <a:p>
            <a:pPr algn="ctr"/>
            <a:r>
              <a:rPr lang="hu-HU" sz="1400" b="1" dirty="0">
                <a:solidFill>
                  <a:schemeClr val="bg1"/>
                </a:solidFill>
                <a:latin typeface="Verdana" panose="020B0604030504040204" pitchFamily="34" charset="0"/>
                <a:ea typeface="Verdana" panose="020B0604030504040204" pitchFamily="34" charset="0"/>
              </a:rPr>
              <a:t>5.1%</a:t>
            </a:r>
            <a:endParaRPr lang="en-GB" sz="1400" dirty="0"/>
          </a:p>
        </p:txBody>
      </p:sp>
      <p:sp>
        <p:nvSpPr>
          <p:cNvPr id="47" name="Oval 35">
            <a:extLst>
              <a:ext uri="{FF2B5EF4-FFF2-40B4-BE49-F238E27FC236}">
                <a16:creationId xmlns:a16="http://schemas.microsoft.com/office/drawing/2014/main" id="{9279D102-0916-4C5E-8653-3CA8799186E2}"/>
              </a:ext>
            </a:extLst>
          </p:cNvPr>
          <p:cNvSpPr/>
          <p:nvPr/>
        </p:nvSpPr>
        <p:spPr>
          <a:xfrm>
            <a:off x="9309601" y="2689363"/>
            <a:ext cx="1620000" cy="1620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23">
            <a:extLst>
              <a:ext uri="{FF2B5EF4-FFF2-40B4-BE49-F238E27FC236}">
                <a16:creationId xmlns:a16="http://schemas.microsoft.com/office/drawing/2014/main" id="{38A424E8-35E6-4DF1-B3DB-7EEEB0B3C92A}"/>
              </a:ext>
            </a:extLst>
          </p:cNvPr>
          <p:cNvSpPr/>
          <p:nvPr/>
        </p:nvSpPr>
        <p:spPr>
          <a:xfrm>
            <a:off x="9303807" y="3138310"/>
            <a:ext cx="1625794" cy="738664"/>
          </a:xfrm>
          <a:prstGeom prst="rect">
            <a:avLst/>
          </a:prstGeom>
        </p:spPr>
        <p:txBody>
          <a:bodyPr wrap="square">
            <a:spAutoFit/>
          </a:bodyPr>
          <a:lstStyle/>
          <a:p>
            <a:pPr algn="ctr"/>
            <a:r>
              <a:rPr lang="hu-HU" sz="1400" b="1" dirty="0">
                <a:solidFill>
                  <a:schemeClr val="bg1"/>
                </a:solidFill>
                <a:latin typeface="Verdana" panose="020B0604030504040204" pitchFamily="34" charset="0"/>
                <a:ea typeface="Verdana" panose="020B0604030504040204" pitchFamily="34" charset="0"/>
              </a:rPr>
              <a:t>CARIPRAZINE TOTAL </a:t>
            </a:r>
          </a:p>
          <a:p>
            <a:pPr algn="ctr"/>
            <a:r>
              <a:rPr lang="hu-HU" sz="1400" b="1" dirty="0">
                <a:solidFill>
                  <a:schemeClr val="bg1"/>
                </a:solidFill>
                <a:latin typeface="Verdana" panose="020B0604030504040204" pitchFamily="34" charset="0"/>
                <a:ea typeface="Verdana" panose="020B0604030504040204" pitchFamily="34" charset="0"/>
              </a:rPr>
              <a:t>1.5-6.0 mg</a:t>
            </a:r>
            <a:endParaRPr lang="en-GB" sz="1400" b="1" dirty="0">
              <a:solidFill>
                <a:schemeClr val="bg1"/>
              </a:solidFill>
            </a:endParaRPr>
          </a:p>
        </p:txBody>
      </p:sp>
      <p:sp>
        <p:nvSpPr>
          <p:cNvPr id="49" name="Oval 37">
            <a:extLst>
              <a:ext uri="{FF2B5EF4-FFF2-40B4-BE49-F238E27FC236}">
                <a16:creationId xmlns:a16="http://schemas.microsoft.com/office/drawing/2014/main" id="{927E598B-EFDB-4F13-9888-5F7FC6E515EC}"/>
              </a:ext>
            </a:extLst>
          </p:cNvPr>
          <p:cNvSpPr/>
          <p:nvPr/>
        </p:nvSpPr>
        <p:spPr>
          <a:xfrm>
            <a:off x="1335221" y="2689363"/>
            <a:ext cx="1620000" cy="1620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38">
            <a:extLst>
              <a:ext uri="{FF2B5EF4-FFF2-40B4-BE49-F238E27FC236}">
                <a16:creationId xmlns:a16="http://schemas.microsoft.com/office/drawing/2014/main" id="{F0FA0DCC-161D-4CCB-94C9-B09961ABB654}"/>
              </a:ext>
            </a:extLst>
          </p:cNvPr>
          <p:cNvSpPr/>
          <p:nvPr/>
        </p:nvSpPr>
        <p:spPr>
          <a:xfrm>
            <a:off x="1322773" y="3349530"/>
            <a:ext cx="1625794" cy="307777"/>
          </a:xfrm>
          <a:prstGeom prst="rect">
            <a:avLst/>
          </a:prstGeom>
        </p:spPr>
        <p:txBody>
          <a:bodyPr wrap="square">
            <a:spAutoFit/>
          </a:bodyPr>
          <a:lstStyle/>
          <a:p>
            <a:pPr algn="ctr"/>
            <a:r>
              <a:rPr lang="hu-HU" sz="1400" b="1" dirty="0">
                <a:solidFill>
                  <a:schemeClr val="bg1"/>
                </a:solidFill>
                <a:latin typeface="Verdana" panose="020B0604030504040204" pitchFamily="34" charset="0"/>
                <a:ea typeface="Verdana" panose="020B0604030504040204" pitchFamily="34" charset="0"/>
              </a:rPr>
              <a:t>PLACEBO</a:t>
            </a:r>
          </a:p>
        </p:txBody>
      </p:sp>
      <p:sp>
        <p:nvSpPr>
          <p:cNvPr id="51" name="Téglalap 50">
            <a:extLst>
              <a:ext uri="{FF2B5EF4-FFF2-40B4-BE49-F238E27FC236}">
                <a16:creationId xmlns:a16="http://schemas.microsoft.com/office/drawing/2014/main" id="{9FA4AF68-A604-4CB7-AEBD-F4EB4820BD7E}"/>
              </a:ext>
            </a:extLst>
          </p:cNvPr>
          <p:cNvSpPr/>
          <p:nvPr/>
        </p:nvSpPr>
        <p:spPr>
          <a:xfrm>
            <a:off x="838200" y="5692919"/>
            <a:ext cx="11030736" cy="369332"/>
          </a:xfrm>
          <a:prstGeom prst="rect">
            <a:avLst/>
          </a:prstGeom>
        </p:spPr>
        <p:txBody>
          <a:bodyPr wrap="square">
            <a:spAutoFit/>
          </a:bodyPr>
          <a:lstStyle/>
          <a:p>
            <a:r>
              <a:rPr lang="hu-HU" sz="900" dirty="0">
                <a:solidFill>
                  <a:schemeClr val="accent6"/>
                </a:solidFill>
                <a:latin typeface="Verdana" panose="020B0604030504040204" pitchFamily="34" charset="0"/>
                <a:ea typeface="Verdana" panose="020B0604030504040204" pitchFamily="34" charset="0"/>
              </a:rPr>
              <a:t>SMPC: </a:t>
            </a:r>
            <a:r>
              <a:rPr lang="en-GB" sz="900" dirty="0">
                <a:solidFill>
                  <a:schemeClr val="accent6"/>
                </a:solidFill>
                <a:latin typeface="Verdana" panose="020B0604030504040204" pitchFamily="34" charset="0"/>
                <a:ea typeface="Verdana" panose="020B0604030504040204" pitchFamily="34" charset="0"/>
              </a:rPr>
              <a:t>In the long term maintenance of effect study, there was no clinically relevant difference in change of body weight from baseline to end of treatment </a:t>
            </a:r>
            <a:endParaRPr lang="hu-HU" sz="900" dirty="0">
              <a:solidFill>
                <a:schemeClr val="accent6"/>
              </a:solidFill>
              <a:latin typeface="Verdana" panose="020B0604030504040204" pitchFamily="34" charset="0"/>
              <a:ea typeface="Verdana" panose="020B0604030504040204" pitchFamily="34" charset="0"/>
            </a:endParaRPr>
          </a:p>
          <a:p>
            <a:r>
              <a:rPr lang="en-GB" sz="900" dirty="0">
                <a:solidFill>
                  <a:schemeClr val="accent6"/>
                </a:solidFill>
                <a:latin typeface="Verdana" panose="020B0604030504040204" pitchFamily="34" charset="0"/>
                <a:ea typeface="Verdana" panose="020B0604030504040204" pitchFamily="34" charset="0"/>
              </a:rPr>
              <a:t>(1.1 kg for cariprazine and 0.9 kg for placebo).</a:t>
            </a:r>
            <a:endParaRPr lang="hu-HU" sz="900" dirty="0">
              <a:solidFill>
                <a:schemeClr val="accent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75141375"/>
      </p:ext>
    </p:extLst>
  </p:cSld>
  <p:clrMapOvr>
    <a:masterClrMapping/>
  </p:clrMapOvr>
  <mc:AlternateContent xmlns:mc="http://schemas.openxmlformats.org/markup-compatibility/2006" xmlns:p14="http://schemas.microsoft.com/office/powerpoint/2010/main">
    <mc:Choice Requires="p14">
      <p:transition spd="slow" p14:dur="2000" advTm="89004"/>
    </mc:Choice>
    <mc:Fallback xmlns="">
      <p:transition spd="slow" advTm="8900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B6D64-6CF9-4945-8DC8-4532F33A72D9}"/>
              </a:ext>
            </a:extLst>
          </p:cNvPr>
          <p:cNvSpPr>
            <a:spLocks noGrp="1"/>
          </p:cNvSpPr>
          <p:nvPr>
            <p:ph type="body" sz="quarter" idx="13"/>
          </p:nvPr>
        </p:nvSpPr>
        <p:spPr/>
        <p:txBody>
          <a:bodyPr>
            <a:normAutofit/>
          </a:bodyPr>
          <a:lstStyle/>
          <a:p>
            <a:r>
              <a:rPr lang="en-GB" sz="2400" dirty="0"/>
              <a:t>Conclusions</a:t>
            </a:r>
            <a:r>
              <a:rPr lang="hu-HU" sz="2400" dirty="0"/>
              <a:t> </a:t>
            </a:r>
            <a:endParaRPr lang="en-GB" sz="2400" dirty="0"/>
          </a:p>
        </p:txBody>
      </p:sp>
      <p:sp>
        <p:nvSpPr>
          <p:cNvPr id="3" name="Oval 2">
            <a:extLst>
              <a:ext uri="{FF2B5EF4-FFF2-40B4-BE49-F238E27FC236}">
                <a16:creationId xmlns:a16="http://schemas.microsoft.com/office/drawing/2014/main" id="{4F59E7F5-34BD-41DD-9172-2FFF3082F7B8}"/>
              </a:ext>
            </a:extLst>
          </p:cNvPr>
          <p:cNvSpPr/>
          <p:nvPr/>
        </p:nvSpPr>
        <p:spPr>
          <a:xfrm>
            <a:off x="838200" y="1359239"/>
            <a:ext cx="684000" cy="684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9433E2F0-E82C-460A-80A6-8CF1A7FA6E50}"/>
              </a:ext>
            </a:extLst>
          </p:cNvPr>
          <p:cNvSpPr/>
          <p:nvPr/>
        </p:nvSpPr>
        <p:spPr>
          <a:xfrm>
            <a:off x="838200" y="2392735"/>
            <a:ext cx="684000" cy="68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0E04EA5E-79FA-445B-B209-99784A5F0218}"/>
              </a:ext>
            </a:extLst>
          </p:cNvPr>
          <p:cNvSpPr/>
          <p:nvPr/>
        </p:nvSpPr>
        <p:spPr>
          <a:xfrm>
            <a:off x="838200" y="3426231"/>
            <a:ext cx="684000" cy="684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39C3B8DD-1454-4190-84C2-D0107E12CCEC}"/>
              </a:ext>
            </a:extLst>
          </p:cNvPr>
          <p:cNvSpPr/>
          <p:nvPr/>
        </p:nvSpPr>
        <p:spPr>
          <a:xfrm>
            <a:off x="838200" y="4459727"/>
            <a:ext cx="684000" cy="68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D514F08-6B60-4D62-A5CB-5999A5FD7C56}"/>
              </a:ext>
            </a:extLst>
          </p:cNvPr>
          <p:cNvSpPr/>
          <p:nvPr/>
        </p:nvSpPr>
        <p:spPr>
          <a:xfrm>
            <a:off x="1695273" y="1408851"/>
            <a:ext cx="10160395" cy="584775"/>
          </a:xfrm>
          <a:prstGeom prst="rect">
            <a:avLst/>
          </a:prstGeom>
        </p:spPr>
        <p:txBody>
          <a:bodyPr wrap="square">
            <a:spAutoFit/>
          </a:bodyPr>
          <a:lstStyle/>
          <a:p>
            <a:r>
              <a:rPr lang="en-GB" sz="1600" dirty="0">
                <a:latin typeface="Verdana" panose="020B0604030504040204" pitchFamily="34" charset="0"/>
                <a:ea typeface="Verdana" panose="020B0604030504040204" pitchFamily="34" charset="0"/>
              </a:rPr>
              <a:t>Adherence to antipsychotic medication is important as patient</a:t>
            </a:r>
            <a:r>
              <a:rPr lang="hu-HU" sz="1600" dirty="0">
                <a:latin typeface="Verdana" panose="020B0604030504040204" pitchFamily="34" charset="0"/>
                <a:ea typeface="Verdana" panose="020B0604030504040204" pitchFamily="34" charset="0"/>
              </a:rPr>
              <a:t>s</a:t>
            </a:r>
            <a:r>
              <a:rPr lang="en-GB" sz="1600" dirty="0">
                <a:latin typeface="Verdana" panose="020B0604030504040204" pitchFamily="34" charset="0"/>
                <a:ea typeface="Verdana" panose="020B0604030504040204" pitchFamily="34" charset="0"/>
              </a:rPr>
              <a:t> who stop taking their medication are more likely to relapse and be admitted to the hospital.  </a:t>
            </a:r>
            <a:endParaRPr lang="en-GB" sz="1600" dirty="0"/>
          </a:p>
        </p:txBody>
      </p:sp>
      <p:sp>
        <p:nvSpPr>
          <p:cNvPr id="8" name="Rectangle 7">
            <a:extLst>
              <a:ext uri="{FF2B5EF4-FFF2-40B4-BE49-F238E27FC236}">
                <a16:creationId xmlns:a16="http://schemas.microsoft.com/office/drawing/2014/main" id="{177E63D5-F2A4-4E1A-97F9-2BF5741EE736}"/>
              </a:ext>
            </a:extLst>
          </p:cNvPr>
          <p:cNvSpPr/>
          <p:nvPr/>
        </p:nvSpPr>
        <p:spPr>
          <a:xfrm>
            <a:off x="1695274" y="3352732"/>
            <a:ext cx="10160395" cy="830997"/>
          </a:xfrm>
          <a:prstGeom prst="rect">
            <a:avLst/>
          </a:prstGeom>
        </p:spPr>
        <p:txBody>
          <a:bodyPr wrap="square">
            <a:spAutoFit/>
          </a:bodyPr>
          <a:lstStyle/>
          <a:p>
            <a:r>
              <a:rPr lang="en-GB" sz="1600" dirty="0">
                <a:latin typeface="Verdana" panose="020B0604030504040204" pitchFamily="34" charset="0"/>
                <a:ea typeface="Verdana" panose="020B0604030504040204" pitchFamily="34" charset="0"/>
              </a:rPr>
              <a:t>In this pooled safety analysis using data from all the studies included in the clinical development program in schizophrenia, cariprazine was safe and generally well tolerated in patients with acute and long-term exposure in the recommended dose range.</a:t>
            </a:r>
          </a:p>
        </p:txBody>
      </p:sp>
      <p:sp>
        <p:nvSpPr>
          <p:cNvPr id="9" name="Rectangle 8">
            <a:extLst>
              <a:ext uri="{FF2B5EF4-FFF2-40B4-BE49-F238E27FC236}">
                <a16:creationId xmlns:a16="http://schemas.microsoft.com/office/drawing/2014/main" id="{AA154A40-8D68-4E8B-8986-7C22FD0B8980}"/>
              </a:ext>
            </a:extLst>
          </p:cNvPr>
          <p:cNvSpPr/>
          <p:nvPr/>
        </p:nvSpPr>
        <p:spPr>
          <a:xfrm>
            <a:off x="1695273" y="2319236"/>
            <a:ext cx="10160395" cy="830997"/>
          </a:xfrm>
          <a:prstGeom prst="rect">
            <a:avLst/>
          </a:prstGeom>
        </p:spPr>
        <p:txBody>
          <a:bodyPr wrap="square">
            <a:spAutoFit/>
          </a:bodyPr>
          <a:lstStyle/>
          <a:p>
            <a:r>
              <a:rPr lang="en-GB" sz="1600" dirty="0">
                <a:latin typeface="Verdana" panose="020B0604030504040204" pitchFamily="34" charset="0"/>
                <a:ea typeface="Verdana" panose="020B0604030504040204" pitchFamily="34" charset="0"/>
              </a:rPr>
              <a:t>One of the main risk factors for nonadherence are medication side effects, that are often being perceived to be worse than the symptoms themselves. In particular, weight gain, sexual dysfunction and concentration difficulties are extremely bothersome for patients. </a:t>
            </a:r>
            <a:endParaRPr lang="en-GB" sz="1600" dirty="0"/>
          </a:p>
        </p:txBody>
      </p:sp>
      <p:sp>
        <p:nvSpPr>
          <p:cNvPr id="10" name="Rectangle 9">
            <a:extLst>
              <a:ext uri="{FF2B5EF4-FFF2-40B4-BE49-F238E27FC236}">
                <a16:creationId xmlns:a16="http://schemas.microsoft.com/office/drawing/2014/main" id="{39F70680-653A-4101-A5C6-C89408901F35}"/>
              </a:ext>
            </a:extLst>
          </p:cNvPr>
          <p:cNvSpPr/>
          <p:nvPr/>
        </p:nvSpPr>
        <p:spPr>
          <a:xfrm>
            <a:off x="1695272" y="4509339"/>
            <a:ext cx="10160395" cy="584775"/>
          </a:xfrm>
          <a:prstGeom prst="rect">
            <a:avLst/>
          </a:prstGeom>
        </p:spPr>
        <p:txBody>
          <a:bodyPr wrap="square">
            <a:spAutoFit/>
          </a:bodyPr>
          <a:lstStyle/>
          <a:p>
            <a:r>
              <a:rPr lang="en-GB" sz="1600" dirty="0">
                <a:latin typeface="Verdana" panose="020B0604030504040204" pitchFamily="34" charset="0"/>
                <a:ea typeface="Verdana" panose="020B0604030504040204" pitchFamily="34" charset="0"/>
              </a:rPr>
              <a:t>Discontinuation rate due to side effects was similar to placebo, and TEAEs that are most relevant for patients and are likely to result in nonadherence were low. </a:t>
            </a:r>
          </a:p>
        </p:txBody>
      </p:sp>
    </p:spTree>
    <p:extLst>
      <p:ext uri="{BB962C8B-B14F-4D97-AF65-F5344CB8AC3E}">
        <p14:creationId xmlns:p14="http://schemas.microsoft.com/office/powerpoint/2010/main" val="3278825790"/>
      </p:ext>
    </p:extLst>
  </p:cSld>
  <p:clrMapOvr>
    <a:masterClrMapping/>
  </p:clrMapOvr>
  <mc:AlternateContent xmlns:mc="http://schemas.openxmlformats.org/markup-compatibility/2006" xmlns:p14="http://schemas.microsoft.com/office/powerpoint/2010/main">
    <mc:Choice Requires="p14">
      <p:transition spd="slow" p14:dur="2000" advTm="65261"/>
    </mc:Choice>
    <mc:Fallback xmlns="">
      <p:transition spd="slow" advTm="6526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81A6BCD6-4062-4474-B0AD-9B7CC4BB6312}"/>
              </a:ext>
            </a:extLst>
          </p:cNvPr>
          <p:cNvSpPr>
            <a:spLocks noGrp="1"/>
          </p:cNvSpPr>
          <p:nvPr>
            <p:ph type="body" sz="quarter" idx="13"/>
          </p:nvPr>
        </p:nvSpPr>
        <p:spPr>
          <a:xfrm>
            <a:off x="838200" y="544852"/>
            <a:ext cx="9293225" cy="814387"/>
          </a:xfrm>
        </p:spPr>
        <p:txBody>
          <a:bodyPr>
            <a:normAutofit/>
          </a:bodyPr>
          <a:lstStyle/>
          <a:p>
            <a:r>
              <a:rPr lang="en-GB" sz="2400" dirty="0"/>
              <a:t>Thank you for your attention!</a:t>
            </a:r>
          </a:p>
        </p:txBody>
      </p:sp>
    </p:spTree>
    <p:extLst>
      <p:ext uri="{BB962C8B-B14F-4D97-AF65-F5344CB8AC3E}">
        <p14:creationId xmlns:p14="http://schemas.microsoft.com/office/powerpoint/2010/main" val="3723106440"/>
      </p:ext>
    </p:extLst>
  </p:cSld>
  <p:clrMapOvr>
    <a:masterClrMapping/>
  </p:clrMapOvr>
  <mc:AlternateContent xmlns:mc="http://schemas.openxmlformats.org/markup-compatibility/2006" xmlns:p14="http://schemas.microsoft.com/office/powerpoint/2010/main">
    <mc:Choice Requires="p14">
      <p:transition spd="slow" p14:dur="2000" advTm="4950"/>
    </mc:Choice>
    <mc:Fallback xmlns="">
      <p:transition spd="slow" advTm="495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761EC-35B1-4695-8B48-ABFCD919B810}"/>
              </a:ext>
            </a:extLst>
          </p:cNvPr>
          <p:cNvSpPr>
            <a:spLocks noGrp="1"/>
          </p:cNvSpPr>
          <p:nvPr>
            <p:ph type="body" sz="quarter" idx="13"/>
          </p:nvPr>
        </p:nvSpPr>
        <p:spPr/>
        <p:txBody>
          <a:bodyPr/>
          <a:lstStyle/>
          <a:p>
            <a:r>
              <a:rPr lang="en-GB" dirty="0"/>
              <a:t>Conflict of Interest</a:t>
            </a:r>
          </a:p>
        </p:txBody>
      </p:sp>
      <p:sp>
        <p:nvSpPr>
          <p:cNvPr id="7" name="Text Placeholder 2">
            <a:extLst>
              <a:ext uri="{FF2B5EF4-FFF2-40B4-BE49-F238E27FC236}">
                <a16:creationId xmlns:a16="http://schemas.microsoft.com/office/drawing/2014/main" id="{83A29D0F-8651-4887-A34E-6311D2F3DA29}"/>
              </a:ext>
            </a:extLst>
          </p:cNvPr>
          <p:cNvSpPr>
            <a:spLocks noGrp="1"/>
          </p:cNvSpPr>
          <p:nvPr>
            <p:ph type="body" sz="quarter" idx="14"/>
          </p:nvPr>
        </p:nvSpPr>
        <p:spPr>
          <a:xfrm>
            <a:off x="838199" y="1127487"/>
            <a:ext cx="10961915" cy="554434"/>
          </a:xfrm>
        </p:spPr>
        <p:txBody>
          <a:bodyPr>
            <a:normAutofit/>
          </a:bodyPr>
          <a:lstStyle/>
          <a:p>
            <a:r>
              <a:rPr lang="en-GB" dirty="0">
                <a:solidFill>
                  <a:schemeClr val="tx2"/>
                </a:solidFill>
              </a:rPr>
              <a:t>Ágota Barabássy is an employee at Gedeon Richter Plc.</a:t>
            </a:r>
            <a:endParaRPr lang="en-GB" dirty="0"/>
          </a:p>
        </p:txBody>
      </p:sp>
    </p:spTree>
    <p:extLst>
      <p:ext uri="{BB962C8B-B14F-4D97-AF65-F5344CB8AC3E}">
        <p14:creationId xmlns:p14="http://schemas.microsoft.com/office/powerpoint/2010/main" val="3820737570"/>
      </p:ext>
    </p:extLst>
  </p:cSld>
  <p:clrMapOvr>
    <a:masterClrMapping/>
  </p:clrMapOvr>
  <mc:AlternateContent xmlns:mc="http://schemas.openxmlformats.org/markup-compatibility/2006" xmlns:p14="http://schemas.microsoft.com/office/powerpoint/2010/main">
    <mc:Choice Requires="p14">
      <p:transition spd="slow" p14:dur="2000" advTm="8050"/>
    </mc:Choice>
    <mc:Fallback xmlns="">
      <p:transition spd="slow" advTm="805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B6D64-6CF9-4945-8DC8-4532F33A72D9}"/>
              </a:ext>
            </a:extLst>
          </p:cNvPr>
          <p:cNvSpPr>
            <a:spLocks noGrp="1"/>
          </p:cNvSpPr>
          <p:nvPr>
            <p:ph type="body" sz="quarter" idx="13"/>
          </p:nvPr>
        </p:nvSpPr>
        <p:spPr/>
        <p:txBody>
          <a:bodyPr>
            <a:normAutofit/>
          </a:bodyPr>
          <a:lstStyle/>
          <a:p>
            <a:r>
              <a:rPr lang="en-GB" sz="2400"/>
              <a:t>The importance of treatment adherence in schizophrenia </a:t>
            </a:r>
          </a:p>
        </p:txBody>
      </p:sp>
      <p:sp>
        <p:nvSpPr>
          <p:cNvPr id="3" name="Text Placeholder 2">
            <a:extLst>
              <a:ext uri="{FF2B5EF4-FFF2-40B4-BE49-F238E27FC236}">
                <a16:creationId xmlns:a16="http://schemas.microsoft.com/office/drawing/2014/main" id="{13FBD235-A8BC-4665-BA38-436B5360E1A8}"/>
              </a:ext>
            </a:extLst>
          </p:cNvPr>
          <p:cNvSpPr>
            <a:spLocks noGrp="1"/>
          </p:cNvSpPr>
          <p:nvPr>
            <p:ph type="body" sz="quarter" idx="14"/>
          </p:nvPr>
        </p:nvSpPr>
        <p:spPr>
          <a:xfrm>
            <a:off x="838199" y="1561237"/>
            <a:ext cx="10961915" cy="554434"/>
          </a:xfrm>
        </p:spPr>
        <p:txBody>
          <a:bodyPr>
            <a:normAutofit/>
          </a:bodyPr>
          <a:lstStyle/>
          <a:p>
            <a:r>
              <a:rPr lang="en-GB" dirty="0">
                <a:solidFill>
                  <a:schemeClr val="tx2"/>
                </a:solidFill>
              </a:rPr>
              <a:t>Adherence</a:t>
            </a:r>
            <a:r>
              <a:rPr lang="hu-HU" dirty="0">
                <a:solidFill>
                  <a:schemeClr val="tx2"/>
                </a:solidFill>
              </a:rPr>
              <a:t> is </a:t>
            </a:r>
            <a:r>
              <a:rPr lang="en-GB" dirty="0">
                <a:solidFill>
                  <a:schemeClr val="tx2"/>
                </a:solidFill>
              </a:rPr>
              <a:t>the extent to which a person's behaviour </a:t>
            </a:r>
            <a:r>
              <a:rPr lang="hu-HU" dirty="0">
                <a:solidFill>
                  <a:schemeClr val="tx2"/>
                </a:solidFill>
              </a:rPr>
              <a:t>(</a:t>
            </a:r>
            <a:r>
              <a:rPr lang="en-GB" dirty="0">
                <a:solidFill>
                  <a:schemeClr val="tx2"/>
                </a:solidFill>
              </a:rPr>
              <a:t>taking medication, following a diet, and/or executing lifestyle changes</a:t>
            </a:r>
            <a:r>
              <a:rPr lang="hu-HU" dirty="0">
                <a:solidFill>
                  <a:schemeClr val="tx2"/>
                </a:solidFill>
              </a:rPr>
              <a:t>)</a:t>
            </a:r>
            <a:r>
              <a:rPr lang="en-GB" dirty="0">
                <a:solidFill>
                  <a:schemeClr val="tx2"/>
                </a:solidFill>
              </a:rPr>
              <a:t> corresponds with the agreed recommendations from a healthcare provider</a:t>
            </a:r>
            <a:r>
              <a:rPr lang="hu-HU" dirty="0">
                <a:solidFill>
                  <a:schemeClr val="tx2"/>
                </a:solidFill>
              </a:rPr>
              <a:t>.</a:t>
            </a:r>
            <a:r>
              <a:rPr lang="en-GB" baseline="30000" dirty="0">
                <a:solidFill>
                  <a:schemeClr val="tx2"/>
                </a:solidFill>
              </a:rPr>
              <a:t>1</a:t>
            </a:r>
            <a:endParaRPr lang="en-GB" dirty="0">
              <a:solidFill>
                <a:schemeClr val="tx2"/>
              </a:solidFill>
            </a:endParaRPr>
          </a:p>
        </p:txBody>
      </p:sp>
      <p:sp>
        <p:nvSpPr>
          <p:cNvPr id="4" name="Text Placeholder 2">
            <a:extLst>
              <a:ext uri="{FF2B5EF4-FFF2-40B4-BE49-F238E27FC236}">
                <a16:creationId xmlns:a16="http://schemas.microsoft.com/office/drawing/2014/main" id="{A16462EA-6C70-4B73-B4D3-207B7ADBAFB3}"/>
              </a:ext>
            </a:extLst>
          </p:cNvPr>
          <p:cNvSpPr txBox="1">
            <a:spLocks/>
          </p:cNvSpPr>
          <p:nvPr/>
        </p:nvSpPr>
        <p:spPr>
          <a:xfrm>
            <a:off x="838199" y="5625962"/>
            <a:ext cx="10961915" cy="4090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solidFill>
                  <a:schemeClr val="accent6"/>
                </a:solidFill>
              </a:rPr>
              <a:t>References</a:t>
            </a:r>
            <a:r>
              <a:rPr lang="hu-HU" sz="900" dirty="0">
                <a:solidFill>
                  <a:schemeClr val="accent6"/>
                </a:solidFill>
              </a:rPr>
              <a:t>: 1. WHO (2003)</a:t>
            </a:r>
            <a:r>
              <a:rPr lang="en-GB" sz="900" dirty="0">
                <a:solidFill>
                  <a:schemeClr val="accent6"/>
                </a:solidFill>
              </a:rPr>
              <a:t> Adherence To Long-term Therapies: Evidence For Action</a:t>
            </a:r>
            <a:r>
              <a:rPr lang="hu-HU" sz="900" dirty="0">
                <a:solidFill>
                  <a:schemeClr val="accent6"/>
                </a:solidFill>
              </a:rPr>
              <a:t> 2. </a:t>
            </a:r>
            <a:r>
              <a:rPr lang="hu-HU" sz="900" dirty="0" err="1">
                <a:solidFill>
                  <a:schemeClr val="accent6"/>
                </a:solidFill>
              </a:rPr>
              <a:t>Eticha</a:t>
            </a:r>
            <a:r>
              <a:rPr lang="hu-HU" sz="900" dirty="0">
                <a:solidFill>
                  <a:schemeClr val="accent6"/>
                </a:solidFill>
              </a:rPr>
              <a:t> </a:t>
            </a:r>
            <a:r>
              <a:rPr lang="hu-HU" sz="900" dirty="0" err="1">
                <a:solidFill>
                  <a:schemeClr val="accent6"/>
                </a:solidFill>
              </a:rPr>
              <a:t>et</a:t>
            </a:r>
            <a:r>
              <a:rPr lang="hu-HU" sz="900" dirty="0">
                <a:solidFill>
                  <a:schemeClr val="accent6"/>
                </a:solidFill>
              </a:rPr>
              <a:t> </a:t>
            </a:r>
            <a:r>
              <a:rPr lang="hu-HU" sz="900" dirty="0" err="1">
                <a:solidFill>
                  <a:schemeClr val="accent6"/>
                </a:solidFill>
              </a:rPr>
              <a:t>al</a:t>
            </a:r>
            <a:r>
              <a:rPr lang="hu-HU" sz="900" dirty="0">
                <a:solidFill>
                  <a:schemeClr val="accent6"/>
                </a:solidFill>
              </a:rPr>
              <a:t>. (2015) </a:t>
            </a:r>
            <a:r>
              <a:rPr lang="hu-HU" sz="900" dirty="0" err="1">
                <a:solidFill>
                  <a:schemeClr val="accent6"/>
                </a:solidFill>
              </a:rPr>
              <a:t>PLoS</a:t>
            </a:r>
            <a:r>
              <a:rPr lang="hu-HU" sz="900" dirty="0">
                <a:solidFill>
                  <a:schemeClr val="accent6"/>
                </a:solidFill>
              </a:rPr>
              <a:t> ONE 10(3): e0120560. 3. </a:t>
            </a:r>
            <a:r>
              <a:rPr lang="hu-HU" sz="900" dirty="0" err="1">
                <a:solidFill>
                  <a:schemeClr val="accent6"/>
                </a:solidFill>
              </a:rPr>
              <a:t>Sultan</a:t>
            </a:r>
            <a:r>
              <a:rPr lang="hu-HU" sz="900" dirty="0">
                <a:solidFill>
                  <a:schemeClr val="accent6"/>
                </a:solidFill>
              </a:rPr>
              <a:t> </a:t>
            </a:r>
            <a:r>
              <a:rPr lang="hu-HU" sz="900" dirty="0" err="1">
                <a:solidFill>
                  <a:schemeClr val="accent6"/>
                </a:solidFill>
              </a:rPr>
              <a:t>et</a:t>
            </a:r>
            <a:r>
              <a:rPr lang="hu-HU" sz="900" dirty="0">
                <a:solidFill>
                  <a:schemeClr val="accent6"/>
                </a:solidFill>
              </a:rPr>
              <a:t> </a:t>
            </a:r>
            <a:r>
              <a:rPr lang="hu-HU" sz="900" dirty="0" err="1">
                <a:solidFill>
                  <a:schemeClr val="accent6"/>
                </a:solidFill>
              </a:rPr>
              <a:t>al</a:t>
            </a:r>
            <a:r>
              <a:rPr lang="hu-HU" sz="900" dirty="0">
                <a:solidFill>
                  <a:schemeClr val="accent6"/>
                </a:solidFill>
              </a:rPr>
              <a:t>. (2016) </a:t>
            </a:r>
            <a:r>
              <a:rPr lang="hu-HU" sz="900" dirty="0" err="1">
                <a:solidFill>
                  <a:schemeClr val="accent6"/>
                </a:solidFill>
              </a:rPr>
              <a:t>Middle</a:t>
            </a:r>
            <a:r>
              <a:rPr lang="hu-HU" sz="900" dirty="0">
                <a:solidFill>
                  <a:schemeClr val="accent6"/>
                </a:solidFill>
              </a:rPr>
              <a:t> </a:t>
            </a:r>
            <a:r>
              <a:rPr lang="hu-HU" sz="900" dirty="0" err="1">
                <a:solidFill>
                  <a:schemeClr val="accent6"/>
                </a:solidFill>
              </a:rPr>
              <a:t>East</a:t>
            </a:r>
            <a:r>
              <a:rPr lang="hu-HU" sz="900" dirty="0">
                <a:solidFill>
                  <a:schemeClr val="accent6"/>
                </a:solidFill>
              </a:rPr>
              <a:t> </a:t>
            </a:r>
            <a:r>
              <a:rPr lang="hu-HU" sz="900" dirty="0" err="1">
                <a:solidFill>
                  <a:schemeClr val="accent6"/>
                </a:solidFill>
              </a:rPr>
              <a:t>Curr</a:t>
            </a:r>
            <a:r>
              <a:rPr lang="hu-HU" sz="900" dirty="0">
                <a:solidFill>
                  <a:schemeClr val="accent6"/>
                </a:solidFill>
              </a:rPr>
              <a:t>. </a:t>
            </a:r>
            <a:r>
              <a:rPr lang="hu-HU" sz="900" dirty="0" err="1">
                <a:solidFill>
                  <a:schemeClr val="accent6"/>
                </a:solidFill>
              </a:rPr>
              <a:t>Psychiatry</a:t>
            </a:r>
            <a:r>
              <a:rPr lang="hu-HU" sz="900" dirty="0">
                <a:solidFill>
                  <a:schemeClr val="accent6"/>
                </a:solidFill>
              </a:rPr>
              <a:t> 23 (1), 27–34 4. </a:t>
            </a:r>
            <a:r>
              <a:rPr lang="en-GB" sz="900" dirty="0">
                <a:solidFill>
                  <a:schemeClr val="accent6"/>
                </a:solidFill>
              </a:rPr>
              <a:t>Higashi et al. (2013). Therapeutic advances in psychopharmacology, 3(4), 200–218</a:t>
            </a:r>
            <a:r>
              <a:rPr lang="hu-HU" sz="900" dirty="0">
                <a:solidFill>
                  <a:schemeClr val="accent6"/>
                </a:solidFill>
              </a:rPr>
              <a:t>. </a:t>
            </a:r>
            <a:endParaRPr lang="en-GB" sz="900" dirty="0">
              <a:solidFill>
                <a:schemeClr val="accent6"/>
              </a:solidFill>
            </a:endParaRPr>
          </a:p>
        </p:txBody>
      </p:sp>
      <p:sp>
        <p:nvSpPr>
          <p:cNvPr id="5" name="Oval 4">
            <a:extLst>
              <a:ext uri="{FF2B5EF4-FFF2-40B4-BE49-F238E27FC236}">
                <a16:creationId xmlns:a16="http://schemas.microsoft.com/office/drawing/2014/main" id="{38DDDE1B-FDD6-4735-A15B-16C928DCA905}"/>
              </a:ext>
            </a:extLst>
          </p:cNvPr>
          <p:cNvSpPr/>
          <p:nvPr/>
        </p:nvSpPr>
        <p:spPr>
          <a:xfrm>
            <a:off x="5011499" y="2633180"/>
            <a:ext cx="2160000" cy="2160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FBAF478F-3843-4793-844C-E99D197AC326}"/>
              </a:ext>
            </a:extLst>
          </p:cNvPr>
          <p:cNvSpPr/>
          <p:nvPr/>
        </p:nvSpPr>
        <p:spPr>
          <a:xfrm>
            <a:off x="1437290" y="2633180"/>
            <a:ext cx="2160000" cy="2160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3444BCDB-6E38-4834-B4D2-38973A033462}"/>
              </a:ext>
            </a:extLst>
          </p:cNvPr>
          <p:cNvSpPr/>
          <p:nvPr/>
        </p:nvSpPr>
        <p:spPr>
          <a:xfrm>
            <a:off x="8585708" y="2633180"/>
            <a:ext cx="2160000" cy="216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2">
            <a:extLst>
              <a:ext uri="{FF2B5EF4-FFF2-40B4-BE49-F238E27FC236}">
                <a16:creationId xmlns:a16="http://schemas.microsoft.com/office/drawing/2014/main" id="{65AEE5E2-7CC4-4BC3-8A44-F4CA318669F7}"/>
              </a:ext>
            </a:extLst>
          </p:cNvPr>
          <p:cNvSpPr txBox="1">
            <a:spLocks/>
          </p:cNvSpPr>
          <p:nvPr/>
        </p:nvSpPr>
        <p:spPr>
          <a:xfrm>
            <a:off x="1692360" y="3137832"/>
            <a:ext cx="1649860" cy="11567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pPr>
            <a:r>
              <a:rPr lang="en-GB" sz="1400" b="1" dirty="0">
                <a:solidFill>
                  <a:schemeClr val="bg1"/>
                </a:solidFill>
              </a:rPr>
              <a:t>26.5 – 68.8% </a:t>
            </a:r>
            <a:endParaRPr lang="hu-HU" sz="1400" b="1" dirty="0">
              <a:solidFill>
                <a:schemeClr val="bg1"/>
              </a:solidFill>
            </a:endParaRPr>
          </a:p>
          <a:p>
            <a:pPr algn="ctr">
              <a:lnSpc>
                <a:spcPct val="120000"/>
              </a:lnSpc>
              <a:spcBef>
                <a:spcPts val="0"/>
              </a:spcBef>
            </a:pPr>
            <a:r>
              <a:rPr lang="en-GB" sz="1400" dirty="0">
                <a:solidFill>
                  <a:schemeClr val="bg1"/>
                </a:solidFill>
              </a:rPr>
              <a:t>of schizophrenia patients are non-adherent</a:t>
            </a:r>
            <a:r>
              <a:rPr lang="hu-HU" sz="1400" baseline="30000" dirty="0">
                <a:solidFill>
                  <a:schemeClr val="bg1"/>
                </a:solidFill>
              </a:rPr>
              <a:t>2,3</a:t>
            </a:r>
            <a:r>
              <a:rPr lang="en-GB" sz="1400" dirty="0">
                <a:solidFill>
                  <a:schemeClr val="bg1"/>
                </a:solidFill>
              </a:rPr>
              <a:t> </a:t>
            </a:r>
          </a:p>
        </p:txBody>
      </p:sp>
      <p:sp>
        <p:nvSpPr>
          <p:cNvPr id="11" name="Text Placeholder 2">
            <a:extLst>
              <a:ext uri="{FF2B5EF4-FFF2-40B4-BE49-F238E27FC236}">
                <a16:creationId xmlns:a16="http://schemas.microsoft.com/office/drawing/2014/main" id="{876D09E4-F81B-456F-B471-E29C69857CF4}"/>
              </a:ext>
            </a:extLst>
          </p:cNvPr>
          <p:cNvSpPr txBox="1">
            <a:spLocks/>
          </p:cNvSpPr>
          <p:nvPr/>
        </p:nvSpPr>
        <p:spPr>
          <a:xfrm>
            <a:off x="5159153" y="3009053"/>
            <a:ext cx="1864692" cy="14082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pPr>
            <a:r>
              <a:rPr lang="en-GB" sz="1400" dirty="0">
                <a:solidFill>
                  <a:schemeClr val="bg1"/>
                </a:solidFill>
              </a:rPr>
              <a:t>Non-adherent patients are </a:t>
            </a:r>
            <a:r>
              <a:rPr lang="en-GB" sz="1400" b="1" dirty="0">
                <a:solidFill>
                  <a:schemeClr val="bg1"/>
                </a:solidFill>
              </a:rPr>
              <a:t>10 </a:t>
            </a:r>
            <a:r>
              <a:rPr lang="en-GB" sz="1400" dirty="0">
                <a:solidFill>
                  <a:schemeClr val="bg1"/>
                </a:solidFill>
              </a:rPr>
              <a:t>times</a:t>
            </a:r>
            <a:r>
              <a:rPr lang="en-GB" sz="1400" b="1" dirty="0">
                <a:solidFill>
                  <a:schemeClr val="bg1"/>
                </a:solidFill>
              </a:rPr>
              <a:t> </a:t>
            </a:r>
            <a:r>
              <a:rPr lang="en-GB" sz="1400" dirty="0">
                <a:solidFill>
                  <a:schemeClr val="bg1"/>
                </a:solidFill>
              </a:rPr>
              <a:t>more likely to have a psychotic relapse</a:t>
            </a:r>
            <a:r>
              <a:rPr lang="en-GB" sz="1400" baseline="30000" dirty="0">
                <a:solidFill>
                  <a:schemeClr val="bg1"/>
                </a:solidFill>
              </a:rPr>
              <a:t>4</a:t>
            </a:r>
            <a:r>
              <a:rPr lang="en-GB" sz="1400" dirty="0">
                <a:solidFill>
                  <a:schemeClr val="bg1"/>
                </a:solidFill>
              </a:rPr>
              <a:t> </a:t>
            </a:r>
          </a:p>
        </p:txBody>
      </p:sp>
      <p:sp>
        <p:nvSpPr>
          <p:cNvPr id="12" name="Text Placeholder 2">
            <a:extLst>
              <a:ext uri="{FF2B5EF4-FFF2-40B4-BE49-F238E27FC236}">
                <a16:creationId xmlns:a16="http://schemas.microsoft.com/office/drawing/2014/main" id="{2DAB5B6D-51EE-4CD3-8B77-EAB6676D5D83}"/>
              </a:ext>
            </a:extLst>
          </p:cNvPr>
          <p:cNvSpPr txBox="1">
            <a:spLocks/>
          </p:cNvSpPr>
          <p:nvPr/>
        </p:nvSpPr>
        <p:spPr>
          <a:xfrm>
            <a:off x="8733362" y="3009402"/>
            <a:ext cx="1864692" cy="14082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pPr>
            <a:r>
              <a:rPr lang="en-GB" sz="1400" dirty="0">
                <a:solidFill>
                  <a:schemeClr val="bg1"/>
                </a:solidFill>
              </a:rPr>
              <a:t>Non-adherent patients are </a:t>
            </a:r>
            <a:r>
              <a:rPr lang="hu-HU" sz="1400" b="1" dirty="0">
                <a:solidFill>
                  <a:schemeClr val="bg1"/>
                </a:solidFill>
              </a:rPr>
              <a:t>4</a:t>
            </a:r>
            <a:r>
              <a:rPr lang="en-GB" sz="1400" b="1" dirty="0">
                <a:solidFill>
                  <a:schemeClr val="bg1"/>
                </a:solidFill>
              </a:rPr>
              <a:t> </a:t>
            </a:r>
            <a:r>
              <a:rPr lang="en-GB" sz="1400" dirty="0">
                <a:solidFill>
                  <a:schemeClr val="bg1"/>
                </a:solidFill>
              </a:rPr>
              <a:t>times</a:t>
            </a:r>
            <a:r>
              <a:rPr lang="en-GB" sz="1400" b="1" dirty="0">
                <a:solidFill>
                  <a:schemeClr val="bg1"/>
                </a:solidFill>
              </a:rPr>
              <a:t> </a:t>
            </a:r>
            <a:r>
              <a:rPr lang="en-GB" sz="1400" dirty="0">
                <a:solidFill>
                  <a:schemeClr val="bg1"/>
                </a:solidFill>
              </a:rPr>
              <a:t>more likely to </a:t>
            </a:r>
            <a:r>
              <a:rPr lang="hu-HU" sz="1400" dirty="0">
                <a:solidFill>
                  <a:schemeClr val="bg1"/>
                </a:solidFill>
              </a:rPr>
              <a:t>be </a:t>
            </a:r>
            <a:r>
              <a:rPr lang="en-GB" sz="1400" dirty="0">
                <a:solidFill>
                  <a:schemeClr val="bg1"/>
                </a:solidFill>
              </a:rPr>
              <a:t>admitted to hospital</a:t>
            </a:r>
            <a:r>
              <a:rPr lang="en-GB" sz="1400" baseline="30000" dirty="0">
                <a:solidFill>
                  <a:schemeClr val="bg1"/>
                </a:solidFill>
              </a:rPr>
              <a:t>4</a:t>
            </a:r>
            <a:r>
              <a:rPr lang="en-GB" sz="1400" dirty="0">
                <a:solidFill>
                  <a:schemeClr val="bg1"/>
                </a:solidFill>
              </a:rPr>
              <a:t> </a:t>
            </a:r>
          </a:p>
        </p:txBody>
      </p:sp>
      <p:pic>
        <p:nvPicPr>
          <p:cNvPr id="14" name="Graphic 13" descr="Line arrow Rotate right">
            <a:extLst>
              <a:ext uri="{FF2B5EF4-FFF2-40B4-BE49-F238E27FC236}">
                <a16:creationId xmlns:a16="http://schemas.microsoft.com/office/drawing/2014/main" id="{A9AE8A1A-947C-4CD0-B913-45D43FDF15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44394" y="2948453"/>
            <a:ext cx="720000" cy="720000"/>
          </a:xfrm>
          <a:prstGeom prst="rect">
            <a:avLst/>
          </a:prstGeom>
        </p:spPr>
      </p:pic>
      <p:pic>
        <p:nvPicPr>
          <p:cNvPr id="15" name="Graphic 14" descr="Line arrow Rotate right">
            <a:extLst>
              <a:ext uri="{FF2B5EF4-FFF2-40B4-BE49-F238E27FC236}">
                <a16:creationId xmlns:a16="http://schemas.microsoft.com/office/drawing/2014/main" id="{4D909EF1-D593-488B-9D87-619440414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7518603" y="3668453"/>
            <a:ext cx="720000" cy="720000"/>
          </a:xfrm>
          <a:prstGeom prst="rect">
            <a:avLst/>
          </a:prstGeom>
        </p:spPr>
      </p:pic>
    </p:spTree>
    <p:extLst>
      <p:ext uri="{BB962C8B-B14F-4D97-AF65-F5344CB8AC3E}">
        <p14:creationId xmlns:p14="http://schemas.microsoft.com/office/powerpoint/2010/main" val="4149378445"/>
      </p:ext>
    </p:extLst>
  </p:cSld>
  <p:clrMapOvr>
    <a:masterClrMapping/>
  </p:clrMapOvr>
  <mc:AlternateContent xmlns:mc="http://schemas.openxmlformats.org/markup-compatibility/2006" xmlns:p14="http://schemas.microsoft.com/office/powerpoint/2010/main">
    <mc:Choice Requires="p14">
      <p:transition spd="slow" p14:dur="2000" advTm="57084"/>
    </mc:Choice>
    <mc:Fallback xmlns="">
      <p:transition spd="slow" advTm="5708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B6D64-6CF9-4945-8DC8-4532F33A72D9}"/>
              </a:ext>
            </a:extLst>
          </p:cNvPr>
          <p:cNvSpPr>
            <a:spLocks noGrp="1"/>
          </p:cNvSpPr>
          <p:nvPr>
            <p:ph type="body" sz="quarter" idx="13"/>
          </p:nvPr>
        </p:nvSpPr>
        <p:spPr/>
        <p:txBody>
          <a:bodyPr>
            <a:normAutofit/>
          </a:bodyPr>
          <a:lstStyle/>
          <a:p>
            <a:r>
              <a:rPr lang="en-GB" sz="2400" dirty="0"/>
              <a:t>Risk factors for non-adherence </a:t>
            </a:r>
          </a:p>
        </p:txBody>
      </p:sp>
      <p:sp>
        <p:nvSpPr>
          <p:cNvPr id="4" name="Text Placeholder 2">
            <a:extLst>
              <a:ext uri="{FF2B5EF4-FFF2-40B4-BE49-F238E27FC236}">
                <a16:creationId xmlns:a16="http://schemas.microsoft.com/office/drawing/2014/main" id="{CB504895-DFE3-4358-A6DF-7763EBCDF1A0}"/>
              </a:ext>
            </a:extLst>
          </p:cNvPr>
          <p:cNvSpPr>
            <a:spLocks noGrp="1"/>
          </p:cNvSpPr>
          <p:nvPr>
            <p:ph type="body" sz="quarter" idx="14"/>
          </p:nvPr>
        </p:nvSpPr>
        <p:spPr>
          <a:xfrm>
            <a:off x="838199" y="1127487"/>
            <a:ext cx="10961915" cy="554434"/>
          </a:xfrm>
        </p:spPr>
        <p:txBody>
          <a:bodyPr>
            <a:normAutofit/>
          </a:bodyPr>
          <a:lstStyle/>
          <a:p>
            <a:r>
              <a:rPr lang="en-GB" dirty="0">
                <a:solidFill>
                  <a:schemeClr val="tx2"/>
                </a:solidFill>
              </a:rPr>
              <a:t>Nonadherence to medication includes a range of</a:t>
            </a:r>
            <a:r>
              <a:rPr lang="hu-HU" dirty="0">
                <a:solidFill>
                  <a:schemeClr val="tx2"/>
                </a:solidFill>
              </a:rPr>
              <a:t> </a:t>
            </a:r>
            <a:r>
              <a:rPr lang="en-GB" dirty="0">
                <a:solidFill>
                  <a:schemeClr val="tx2"/>
                </a:solidFill>
              </a:rPr>
              <a:t>patient behaviours, from treatment refusal to</a:t>
            </a:r>
            <a:r>
              <a:rPr lang="hu-HU" dirty="0">
                <a:solidFill>
                  <a:schemeClr val="tx2"/>
                </a:solidFill>
              </a:rPr>
              <a:t> </a:t>
            </a:r>
            <a:r>
              <a:rPr lang="en-GB" dirty="0">
                <a:solidFill>
                  <a:schemeClr val="tx2"/>
                </a:solidFill>
              </a:rPr>
              <a:t>irregular use or partial change of daily medication</a:t>
            </a:r>
            <a:r>
              <a:rPr lang="hu-HU" dirty="0">
                <a:solidFill>
                  <a:schemeClr val="tx2"/>
                </a:solidFill>
              </a:rPr>
              <a:t> </a:t>
            </a:r>
            <a:r>
              <a:rPr lang="en-GB" dirty="0">
                <a:solidFill>
                  <a:schemeClr val="tx2"/>
                </a:solidFill>
              </a:rPr>
              <a:t>doses.</a:t>
            </a:r>
            <a:r>
              <a:rPr lang="hu-HU" baseline="30000" dirty="0">
                <a:solidFill>
                  <a:schemeClr val="tx2"/>
                </a:solidFill>
              </a:rPr>
              <a:t>1</a:t>
            </a:r>
            <a:r>
              <a:rPr lang="en-GB" dirty="0"/>
              <a:t> </a:t>
            </a:r>
          </a:p>
        </p:txBody>
      </p:sp>
      <p:sp>
        <p:nvSpPr>
          <p:cNvPr id="5" name="Text Placeholder 2">
            <a:extLst>
              <a:ext uri="{FF2B5EF4-FFF2-40B4-BE49-F238E27FC236}">
                <a16:creationId xmlns:a16="http://schemas.microsoft.com/office/drawing/2014/main" id="{8F3D3E7A-7B7B-4F92-A7F9-470F6153E8F1}"/>
              </a:ext>
            </a:extLst>
          </p:cNvPr>
          <p:cNvSpPr txBox="1">
            <a:spLocks/>
          </p:cNvSpPr>
          <p:nvPr/>
        </p:nvSpPr>
        <p:spPr>
          <a:xfrm>
            <a:off x="838199" y="5625962"/>
            <a:ext cx="10961915" cy="4090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solidFill>
                  <a:schemeClr val="accent6"/>
                </a:solidFill>
              </a:rPr>
              <a:t>References</a:t>
            </a:r>
            <a:r>
              <a:rPr lang="hu-HU" sz="900" dirty="0">
                <a:solidFill>
                  <a:schemeClr val="accent6"/>
                </a:solidFill>
              </a:rPr>
              <a:t>: 1. Higashi </a:t>
            </a:r>
            <a:r>
              <a:rPr lang="hu-HU" sz="900" dirty="0" err="1">
                <a:solidFill>
                  <a:schemeClr val="accent6"/>
                </a:solidFill>
              </a:rPr>
              <a:t>et</a:t>
            </a:r>
            <a:r>
              <a:rPr lang="hu-HU" sz="900" dirty="0">
                <a:solidFill>
                  <a:schemeClr val="accent6"/>
                </a:solidFill>
              </a:rPr>
              <a:t> </a:t>
            </a:r>
            <a:r>
              <a:rPr lang="hu-HU" sz="900" dirty="0" err="1">
                <a:solidFill>
                  <a:schemeClr val="accent6"/>
                </a:solidFill>
              </a:rPr>
              <a:t>al</a:t>
            </a:r>
            <a:r>
              <a:rPr lang="hu-HU" sz="900" dirty="0">
                <a:solidFill>
                  <a:schemeClr val="accent6"/>
                </a:solidFill>
              </a:rPr>
              <a:t>. (2013). </a:t>
            </a:r>
            <a:r>
              <a:rPr lang="hu-HU" sz="900" dirty="0" err="1">
                <a:solidFill>
                  <a:schemeClr val="accent6"/>
                </a:solidFill>
              </a:rPr>
              <a:t>Therapeutic</a:t>
            </a:r>
            <a:r>
              <a:rPr lang="hu-HU" sz="900" dirty="0">
                <a:solidFill>
                  <a:schemeClr val="accent6"/>
                </a:solidFill>
              </a:rPr>
              <a:t> </a:t>
            </a:r>
            <a:r>
              <a:rPr lang="hu-HU" sz="900" dirty="0" err="1">
                <a:solidFill>
                  <a:schemeClr val="accent6"/>
                </a:solidFill>
              </a:rPr>
              <a:t>advances</a:t>
            </a:r>
            <a:r>
              <a:rPr lang="hu-HU" sz="900" dirty="0">
                <a:solidFill>
                  <a:schemeClr val="accent6"/>
                </a:solidFill>
              </a:rPr>
              <a:t> in </a:t>
            </a:r>
            <a:r>
              <a:rPr lang="hu-HU" sz="900" dirty="0" err="1">
                <a:solidFill>
                  <a:schemeClr val="accent6"/>
                </a:solidFill>
              </a:rPr>
              <a:t>psychopharmacology</a:t>
            </a:r>
            <a:r>
              <a:rPr lang="hu-HU" sz="900" dirty="0">
                <a:solidFill>
                  <a:schemeClr val="accent6"/>
                </a:solidFill>
              </a:rPr>
              <a:t>, 3(4), 200–218. 2. </a:t>
            </a:r>
            <a:r>
              <a:rPr lang="hu-HU" sz="900" dirty="0" err="1">
                <a:solidFill>
                  <a:schemeClr val="accent6"/>
                </a:solidFill>
              </a:rPr>
              <a:t>Velligan</a:t>
            </a:r>
            <a:r>
              <a:rPr lang="hu-HU" sz="900" dirty="0">
                <a:solidFill>
                  <a:schemeClr val="accent6"/>
                </a:solidFill>
              </a:rPr>
              <a:t> </a:t>
            </a:r>
            <a:r>
              <a:rPr lang="hu-HU" sz="900" dirty="0" err="1">
                <a:solidFill>
                  <a:schemeClr val="accent6"/>
                </a:solidFill>
              </a:rPr>
              <a:t>et</a:t>
            </a:r>
            <a:r>
              <a:rPr lang="hu-HU" sz="900" dirty="0">
                <a:solidFill>
                  <a:schemeClr val="accent6"/>
                </a:solidFill>
              </a:rPr>
              <a:t> </a:t>
            </a:r>
            <a:r>
              <a:rPr lang="hu-HU" sz="900" dirty="0" err="1">
                <a:solidFill>
                  <a:schemeClr val="accent6"/>
                </a:solidFill>
              </a:rPr>
              <a:t>al</a:t>
            </a:r>
            <a:r>
              <a:rPr lang="hu-HU" sz="900" dirty="0">
                <a:solidFill>
                  <a:schemeClr val="accent6"/>
                </a:solidFill>
              </a:rPr>
              <a:t>. (2017 </a:t>
            </a:r>
            <a:r>
              <a:rPr lang="hu-HU" sz="900" dirty="0" err="1">
                <a:solidFill>
                  <a:schemeClr val="accent6"/>
                </a:solidFill>
              </a:rPr>
              <a:t>Patient</a:t>
            </a:r>
            <a:r>
              <a:rPr lang="hu-HU" sz="900" dirty="0">
                <a:solidFill>
                  <a:schemeClr val="accent6"/>
                </a:solidFill>
              </a:rPr>
              <a:t> </a:t>
            </a:r>
            <a:r>
              <a:rPr lang="hu-HU" sz="900" dirty="0" err="1">
                <a:solidFill>
                  <a:schemeClr val="accent6"/>
                </a:solidFill>
              </a:rPr>
              <a:t>preference</a:t>
            </a:r>
            <a:r>
              <a:rPr lang="hu-HU" sz="900" dirty="0">
                <a:solidFill>
                  <a:schemeClr val="accent6"/>
                </a:solidFill>
              </a:rPr>
              <a:t> and </a:t>
            </a:r>
            <a:r>
              <a:rPr lang="hu-HU" sz="900" dirty="0" err="1">
                <a:solidFill>
                  <a:schemeClr val="accent6"/>
                </a:solidFill>
              </a:rPr>
              <a:t>adherence</a:t>
            </a:r>
            <a:r>
              <a:rPr lang="hu-HU" sz="900" dirty="0">
                <a:solidFill>
                  <a:schemeClr val="accent6"/>
                </a:solidFill>
              </a:rPr>
              <a:t>, 11, 449–468. 3. Lang </a:t>
            </a:r>
            <a:r>
              <a:rPr lang="hu-HU" sz="900" dirty="0" err="1">
                <a:solidFill>
                  <a:schemeClr val="accent6"/>
                </a:solidFill>
              </a:rPr>
              <a:t>et</a:t>
            </a:r>
            <a:r>
              <a:rPr lang="hu-HU" sz="900" dirty="0">
                <a:solidFill>
                  <a:schemeClr val="accent6"/>
                </a:solidFill>
              </a:rPr>
              <a:t> </a:t>
            </a:r>
            <a:r>
              <a:rPr lang="hu-HU" sz="900" dirty="0" err="1">
                <a:solidFill>
                  <a:schemeClr val="accent6"/>
                </a:solidFill>
              </a:rPr>
              <a:t>al</a:t>
            </a:r>
            <a:r>
              <a:rPr lang="hu-HU" sz="900" dirty="0">
                <a:solidFill>
                  <a:schemeClr val="accent6"/>
                </a:solidFill>
              </a:rPr>
              <a:t>. (2010) </a:t>
            </a:r>
            <a:r>
              <a:rPr lang="hu-HU" sz="900" dirty="0" err="1">
                <a:solidFill>
                  <a:schemeClr val="accent6"/>
                </a:solidFill>
              </a:rPr>
              <a:t>Psychiatr</a:t>
            </a:r>
            <a:r>
              <a:rPr lang="hu-HU" sz="900" dirty="0">
                <a:solidFill>
                  <a:schemeClr val="accent6"/>
                </a:solidFill>
              </a:rPr>
              <a:t>. </a:t>
            </a:r>
            <a:r>
              <a:rPr lang="hu-HU" sz="900" dirty="0" err="1">
                <a:solidFill>
                  <a:schemeClr val="accent6"/>
                </a:solidFill>
              </a:rPr>
              <a:t>Serv</a:t>
            </a:r>
            <a:r>
              <a:rPr lang="hu-HU" sz="900" dirty="0">
                <a:solidFill>
                  <a:schemeClr val="accent6"/>
                </a:solidFill>
              </a:rPr>
              <a:t>. 61 (12), 1239–1247. 4. </a:t>
            </a:r>
            <a:r>
              <a:rPr lang="hu-HU" sz="900" dirty="0" err="1">
                <a:solidFill>
                  <a:schemeClr val="accent6"/>
                </a:solidFill>
              </a:rPr>
              <a:t>Hui</a:t>
            </a:r>
            <a:r>
              <a:rPr lang="hu-HU" sz="900" dirty="0">
                <a:solidFill>
                  <a:schemeClr val="accent6"/>
                </a:solidFill>
              </a:rPr>
              <a:t> </a:t>
            </a:r>
            <a:r>
              <a:rPr lang="hu-HU" sz="900" dirty="0" err="1">
                <a:solidFill>
                  <a:schemeClr val="accent6"/>
                </a:solidFill>
              </a:rPr>
              <a:t>et</a:t>
            </a:r>
            <a:r>
              <a:rPr lang="hu-HU" sz="900" dirty="0">
                <a:solidFill>
                  <a:schemeClr val="accent6"/>
                </a:solidFill>
              </a:rPr>
              <a:t> </a:t>
            </a:r>
            <a:r>
              <a:rPr lang="hu-HU" sz="900" dirty="0" err="1">
                <a:solidFill>
                  <a:schemeClr val="accent6"/>
                </a:solidFill>
              </a:rPr>
              <a:t>al</a:t>
            </a:r>
            <a:r>
              <a:rPr lang="hu-HU" sz="900" dirty="0">
                <a:solidFill>
                  <a:schemeClr val="accent6"/>
                </a:solidFill>
              </a:rPr>
              <a:t>. (2016) </a:t>
            </a:r>
            <a:r>
              <a:rPr lang="hu-HU" sz="900" dirty="0" err="1">
                <a:solidFill>
                  <a:schemeClr val="accent6"/>
                </a:solidFill>
              </a:rPr>
              <a:t>Schizophr</a:t>
            </a:r>
            <a:r>
              <a:rPr lang="hu-HU" sz="900" dirty="0">
                <a:solidFill>
                  <a:schemeClr val="accent6"/>
                </a:solidFill>
              </a:rPr>
              <a:t>. </a:t>
            </a:r>
            <a:r>
              <a:rPr lang="hu-HU" sz="900" dirty="0" err="1">
                <a:solidFill>
                  <a:schemeClr val="accent6"/>
                </a:solidFill>
              </a:rPr>
              <a:t>Res</a:t>
            </a:r>
            <a:r>
              <a:rPr lang="hu-HU" sz="900" dirty="0">
                <a:solidFill>
                  <a:schemeClr val="accent6"/>
                </a:solidFill>
              </a:rPr>
              <a:t>. 174 (1–3), 144–149. 5. </a:t>
            </a:r>
            <a:r>
              <a:rPr lang="hu-HU" sz="900" dirty="0" err="1">
                <a:solidFill>
                  <a:schemeClr val="accent6"/>
                </a:solidFill>
              </a:rPr>
              <a:t>Ahmad</a:t>
            </a:r>
            <a:r>
              <a:rPr lang="hu-HU" sz="900" dirty="0">
                <a:solidFill>
                  <a:schemeClr val="accent6"/>
                </a:solidFill>
              </a:rPr>
              <a:t> </a:t>
            </a:r>
            <a:r>
              <a:rPr lang="hu-HU" sz="900" dirty="0" err="1">
                <a:solidFill>
                  <a:schemeClr val="accent6"/>
                </a:solidFill>
              </a:rPr>
              <a:t>et</a:t>
            </a:r>
            <a:r>
              <a:rPr lang="hu-HU" sz="900" dirty="0">
                <a:solidFill>
                  <a:schemeClr val="accent6"/>
                </a:solidFill>
              </a:rPr>
              <a:t> </a:t>
            </a:r>
            <a:r>
              <a:rPr lang="hu-HU" sz="900" dirty="0" err="1">
                <a:solidFill>
                  <a:schemeClr val="accent6"/>
                </a:solidFill>
              </a:rPr>
              <a:t>al</a:t>
            </a:r>
            <a:r>
              <a:rPr lang="hu-HU" sz="900" dirty="0">
                <a:solidFill>
                  <a:schemeClr val="accent6"/>
                </a:solidFill>
              </a:rPr>
              <a:t>. (2017) </a:t>
            </a:r>
            <a:r>
              <a:rPr lang="hu-HU" sz="900" dirty="0" err="1">
                <a:solidFill>
                  <a:schemeClr val="accent6"/>
                </a:solidFill>
              </a:rPr>
              <a:t>Asian</a:t>
            </a:r>
            <a:r>
              <a:rPr lang="hu-HU" sz="900" dirty="0">
                <a:solidFill>
                  <a:schemeClr val="accent6"/>
                </a:solidFill>
              </a:rPr>
              <a:t> J. </a:t>
            </a:r>
            <a:r>
              <a:rPr lang="hu-HU" sz="900" dirty="0" err="1">
                <a:solidFill>
                  <a:schemeClr val="accent6"/>
                </a:solidFill>
              </a:rPr>
              <a:t>Psychiatr</a:t>
            </a:r>
            <a:r>
              <a:rPr lang="hu-HU" sz="900" dirty="0">
                <a:solidFill>
                  <a:schemeClr val="accent6"/>
                </a:solidFill>
              </a:rPr>
              <a:t>. 30, 39–43.</a:t>
            </a:r>
            <a:endParaRPr lang="en-GB" sz="900" dirty="0">
              <a:solidFill>
                <a:schemeClr val="accent6"/>
              </a:solidFill>
            </a:endParaRPr>
          </a:p>
        </p:txBody>
      </p:sp>
      <p:sp>
        <p:nvSpPr>
          <p:cNvPr id="6" name="Text Placeholder 2">
            <a:extLst>
              <a:ext uri="{FF2B5EF4-FFF2-40B4-BE49-F238E27FC236}">
                <a16:creationId xmlns:a16="http://schemas.microsoft.com/office/drawing/2014/main" id="{E46FEB9B-39EC-4A8A-B7CD-289270BC91EC}"/>
              </a:ext>
            </a:extLst>
          </p:cNvPr>
          <p:cNvSpPr txBox="1">
            <a:spLocks/>
          </p:cNvSpPr>
          <p:nvPr/>
        </p:nvSpPr>
        <p:spPr>
          <a:xfrm>
            <a:off x="838199" y="1962928"/>
            <a:ext cx="10961915" cy="29445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Factors associated with nonadherence</a:t>
            </a:r>
          </a:p>
        </p:txBody>
      </p:sp>
      <p:graphicFrame>
        <p:nvGraphicFramePr>
          <p:cNvPr id="7" name="Diagram 6">
            <a:extLst>
              <a:ext uri="{FF2B5EF4-FFF2-40B4-BE49-F238E27FC236}">
                <a16:creationId xmlns:a16="http://schemas.microsoft.com/office/drawing/2014/main" id="{477D3F18-CD26-489D-99B8-C22781BA94D5}"/>
              </a:ext>
            </a:extLst>
          </p:cNvPr>
          <p:cNvGraphicFramePr/>
          <p:nvPr>
            <p:extLst>
              <p:ext uri="{D42A27DB-BD31-4B8C-83A1-F6EECF244321}">
                <p14:modId xmlns:p14="http://schemas.microsoft.com/office/powerpoint/2010/main" val="2514879097"/>
              </p:ext>
            </p:extLst>
          </p:nvPr>
        </p:nvGraphicFramePr>
        <p:xfrm>
          <a:off x="221130" y="2654933"/>
          <a:ext cx="4428000" cy="2455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C84AE8EC-C55A-41E7-A2D9-46865FC6B2A4}"/>
              </a:ext>
            </a:extLst>
          </p:cNvPr>
          <p:cNvGraphicFramePr/>
          <p:nvPr>
            <p:extLst>
              <p:ext uri="{D42A27DB-BD31-4B8C-83A1-F6EECF244321}">
                <p14:modId xmlns:p14="http://schemas.microsoft.com/office/powerpoint/2010/main" val="1696037170"/>
              </p:ext>
            </p:extLst>
          </p:nvPr>
        </p:nvGraphicFramePr>
        <p:xfrm>
          <a:off x="4069278" y="2664166"/>
          <a:ext cx="4428000" cy="24552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6D201217-B593-46BC-961B-0FC20795BE0A}"/>
              </a:ext>
            </a:extLst>
          </p:cNvPr>
          <p:cNvGraphicFramePr/>
          <p:nvPr>
            <p:extLst>
              <p:ext uri="{D42A27DB-BD31-4B8C-83A1-F6EECF244321}">
                <p14:modId xmlns:p14="http://schemas.microsoft.com/office/powerpoint/2010/main" val="3629936071"/>
              </p:ext>
            </p:extLst>
          </p:nvPr>
        </p:nvGraphicFramePr>
        <p:xfrm>
          <a:off x="7917425" y="2662517"/>
          <a:ext cx="4428000" cy="24552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1" name="Graphic 10" descr="Eye">
            <a:extLst>
              <a:ext uri="{FF2B5EF4-FFF2-40B4-BE49-F238E27FC236}">
                <a16:creationId xmlns:a16="http://schemas.microsoft.com/office/drawing/2014/main" id="{305D79C7-72AD-4551-96AF-6D46EA4AFC2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17294" y="2764230"/>
            <a:ext cx="450000" cy="450000"/>
          </a:xfrm>
          <a:prstGeom prst="rect">
            <a:avLst/>
          </a:prstGeom>
        </p:spPr>
      </p:pic>
      <p:pic>
        <p:nvPicPr>
          <p:cNvPr id="13" name="Graphic 12" descr="Smoking">
            <a:extLst>
              <a:ext uri="{FF2B5EF4-FFF2-40B4-BE49-F238E27FC236}">
                <a16:creationId xmlns:a16="http://schemas.microsoft.com/office/drawing/2014/main" id="{66C7EE62-F9F8-45BC-9597-C0075D13C51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16549" y="3609343"/>
            <a:ext cx="450000" cy="450000"/>
          </a:xfrm>
          <a:prstGeom prst="rect">
            <a:avLst/>
          </a:prstGeom>
        </p:spPr>
      </p:pic>
      <p:pic>
        <p:nvPicPr>
          <p:cNvPr id="15" name="Graphic 14" descr="Head with gears">
            <a:extLst>
              <a:ext uri="{FF2B5EF4-FFF2-40B4-BE49-F238E27FC236}">
                <a16:creationId xmlns:a16="http://schemas.microsoft.com/office/drawing/2014/main" id="{19ADAA6A-E121-4F41-8DDF-B2DDBD070B7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771371" y="3674266"/>
            <a:ext cx="450000" cy="450000"/>
          </a:xfrm>
          <a:prstGeom prst="rect">
            <a:avLst/>
          </a:prstGeom>
        </p:spPr>
      </p:pic>
      <p:pic>
        <p:nvPicPr>
          <p:cNvPr id="17" name="Graphic 16" descr="Coins">
            <a:extLst>
              <a:ext uri="{FF2B5EF4-FFF2-40B4-BE49-F238E27FC236}">
                <a16:creationId xmlns:a16="http://schemas.microsoft.com/office/drawing/2014/main" id="{E441DEB0-70EB-4957-89B8-2AC2EFFD2B4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619519" y="4564862"/>
            <a:ext cx="450000" cy="450000"/>
          </a:xfrm>
          <a:prstGeom prst="rect">
            <a:avLst/>
          </a:prstGeom>
        </p:spPr>
      </p:pic>
      <p:pic>
        <p:nvPicPr>
          <p:cNvPr id="19" name="Graphic 18" descr="Baseball hat">
            <a:extLst>
              <a:ext uri="{FF2B5EF4-FFF2-40B4-BE49-F238E27FC236}">
                <a16:creationId xmlns:a16="http://schemas.microsoft.com/office/drawing/2014/main" id="{EFB84D3F-738F-4233-BC00-CC8D4F3F5E8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774226" y="4549809"/>
            <a:ext cx="450000" cy="450000"/>
          </a:xfrm>
          <a:prstGeom prst="rect">
            <a:avLst/>
          </a:prstGeom>
        </p:spPr>
      </p:pic>
      <p:pic>
        <p:nvPicPr>
          <p:cNvPr id="21" name="Graphic 20" descr="Line arrow Rotate left">
            <a:extLst>
              <a:ext uri="{FF2B5EF4-FFF2-40B4-BE49-F238E27FC236}">
                <a16:creationId xmlns:a16="http://schemas.microsoft.com/office/drawing/2014/main" id="{48B2E7FA-651C-4C3E-98C8-5C1994A60FC0}"/>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610554" y="2782584"/>
            <a:ext cx="450000" cy="450000"/>
          </a:xfrm>
          <a:prstGeom prst="rect">
            <a:avLst/>
          </a:prstGeom>
        </p:spPr>
      </p:pic>
      <p:pic>
        <p:nvPicPr>
          <p:cNvPr id="23" name="Graphic 22" descr="Heart organ">
            <a:extLst>
              <a:ext uri="{FF2B5EF4-FFF2-40B4-BE49-F238E27FC236}">
                <a16:creationId xmlns:a16="http://schemas.microsoft.com/office/drawing/2014/main" id="{ECC53B07-156B-4EFD-AF61-40AC8C477F4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753441" y="2768371"/>
            <a:ext cx="450000" cy="450000"/>
          </a:xfrm>
          <a:prstGeom prst="rect">
            <a:avLst/>
          </a:prstGeom>
        </p:spPr>
      </p:pic>
      <p:pic>
        <p:nvPicPr>
          <p:cNvPr id="25" name="Graphic 24" descr="Thought bubble">
            <a:extLst>
              <a:ext uri="{FF2B5EF4-FFF2-40B4-BE49-F238E27FC236}">
                <a16:creationId xmlns:a16="http://schemas.microsoft.com/office/drawing/2014/main" id="{69653433-E840-431B-BC89-03F22AD59ACE}"/>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8613635" y="3674266"/>
            <a:ext cx="450000" cy="450000"/>
          </a:xfrm>
          <a:prstGeom prst="rect">
            <a:avLst/>
          </a:prstGeom>
        </p:spPr>
      </p:pic>
      <p:pic>
        <p:nvPicPr>
          <p:cNvPr id="27" name="Graphic 26" descr="Sad face with no fill">
            <a:extLst>
              <a:ext uri="{FF2B5EF4-FFF2-40B4-BE49-F238E27FC236}">
                <a16:creationId xmlns:a16="http://schemas.microsoft.com/office/drawing/2014/main" id="{C3C9A1F4-C57F-418C-A10F-CB3C876D53E8}"/>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916549" y="4546932"/>
            <a:ext cx="450000" cy="450000"/>
          </a:xfrm>
          <a:prstGeom prst="rect">
            <a:avLst/>
          </a:prstGeom>
        </p:spPr>
      </p:pic>
    </p:spTree>
    <p:extLst>
      <p:ext uri="{BB962C8B-B14F-4D97-AF65-F5344CB8AC3E}">
        <p14:creationId xmlns:p14="http://schemas.microsoft.com/office/powerpoint/2010/main" val="949481453"/>
      </p:ext>
    </p:extLst>
  </p:cSld>
  <p:clrMapOvr>
    <a:masterClrMapping/>
  </p:clrMapOvr>
  <mc:AlternateContent xmlns:mc="http://schemas.openxmlformats.org/markup-compatibility/2006" xmlns:p14="http://schemas.microsoft.com/office/powerpoint/2010/main">
    <mc:Choice Requires="p14">
      <p:transition spd="slow" p14:dur="2000" advTm="59202"/>
    </mc:Choice>
    <mc:Fallback xmlns="">
      <p:transition spd="slow" advTm="5920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B6D64-6CF9-4945-8DC8-4532F33A72D9}"/>
              </a:ext>
            </a:extLst>
          </p:cNvPr>
          <p:cNvSpPr>
            <a:spLocks noGrp="1"/>
          </p:cNvSpPr>
          <p:nvPr>
            <p:ph type="body" sz="quarter" idx="13"/>
          </p:nvPr>
        </p:nvSpPr>
        <p:spPr/>
        <p:txBody>
          <a:bodyPr>
            <a:normAutofit/>
          </a:bodyPr>
          <a:lstStyle/>
          <a:p>
            <a:r>
              <a:rPr lang="en-GB" sz="2400" dirty="0"/>
              <a:t>Side effects and non-adherence </a:t>
            </a:r>
          </a:p>
        </p:txBody>
      </p:sp>
      <p:sp>
        <p:nvSpPr>
          <p:cNvPr id="5" name="Text Placeholder 2">
            <a:extLst>
              <a:ext uri="{FF2B5EF4-FFF2-40B4-BE49-F238E27FC236}">
                <a16:creationId xmlns:a16="http://schemas.microsoft.com/office/drawing/2014/main" id="{FD9C6FF2-857C-408D-A333-6CD2F530E16F}"/>
              </a:ext>
            </a:extLst>
          </p:cNvPr>
          <p:cNvSpPr txBox="1">
            <a:spLocks/>
          </p:cNvSpPr>
          <p:nvPr/>
        </p:nvSpPr>
        <p:spPr>
          <a:xfrm>
            <a:off x="838199" y="5625962"/>
            <a:ext cx="10961915" cy="4090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solidFill>
                  <a:schemeClr val="accent6"/>
                </a:solidFill>
              </a:rPr>
              <a:t>References</a:t>
            </a:r>
            <a:r>
              <a:rPr lang="hu-HU" sz="900" dirty="0">
                <a:solidFill>
                  <a:schemeClr val="accent6"/>
                </a:solidFill>
              </a:rPr>
              <a:t>: 1. Salzmann-Erikson M, </a:t>
            </a:r>
            <a:r>
              <a:rPr lang="hu-HU" sz="900" dirty="0" err="1">
                <a:solidFill>
                  <a:schemeClr val="accent6"/>
                </a:solidFill>
              </a:rPr>
              <a:t>Sjödin</a:t>
            </a:r>
            <a:r>
              <a:rPr lang="hu-HU" sz="900" dirty="0">
                <a:solidFill>
                  <a:schemeClr val="accent6"/>
                </a:solidFill>
              </a:rPr>
              <a:t> M. (2018) Int J </a:t>
            </a:r>
            <a:r>
              <a:rPr lang="hu-HU" sz="900" dirty="0" err="1">
                <a:solidFill>
                  <a:schemeClr val="accent6"/>
                </a:solidFill>
              </a:rPr>
              <a:t>Nurs</a:t>
            </a:r>
            <a:r>
              <a:rPr lang="hu-HU" sz="900" dirty="0">
                <a:solidFill>
                  <a:schemeClr val="accent6"/>
                </a:solidFill>
              </a:rPr>
              <a:t> </a:t>
            </a:r>
            <a:r>
              <a:rPr lang="hu-HU" sz="900" dirty="0" err="1">
                <a:solidFill>
                  <a:schemeClr val="accent6"/>
                </a:solidFill>
              </a:rPr>
              <a:t>Stud</a:t>
            </a:r>
            <a:r>
              <a:rPr lang="hu-HU" sz="900" dirty="0">
                <a:solidFill>
                  <a:schemeClr val="accent6"/>
                </a:solidFill>
              </a:rPr>
              <a:t>. 85:7-18 2. </a:t>
            </a:r>
            <a:r>
              <a:rPr lang="hu-HU" sz="900" dirty="0" err="1">
                <a:solidFill>
                  <a:schemeClr val="accent6"/>
                </a:solidFill>
              </a:rPr>
              <a:t>Dibonaventura</a:t>
            </a:r>
            <a:r>
              <a:rPr lang="hu-HU" sz="900" dirty="0">
                <a:solidFill>
                  <a:schemeClr val="accent6"/>
                </a:solidFill>
              </a:rPr>
              <a:t> </a:t>
            </a:r>
            <a:r>
              <a:rPr lang="hu-HU" sz="900" dirty="0" err="1">
                <a:solidFill>
                  <a:schemeClr val="accent6"/>
                </a:solidFill>
              </a:rPr>
              <a:t>et</a:t>
            </a:r>
            <a:r>
              <a:rPr lang="hu-HU" sz="900" dirty="0">
                <a:solidFill>
                  <a:schemeClr val="accent6"/>
                </a:solidFill>
              </a:rPr>
              <a:t> </a:t>
            </a:r>
            <a:r>
              <a:rPr lang="hu-HU" sz="900" dirty="0" err="1">
                <a:solidFill>
                  <a:schemeClr val="accent6"/>
                </a:solidFill>
              </a:rPr>
              <a:t>al</a:t>
            </a:r>
            <a:r>
              <a:rPr lang="hu-HU" sz="900" dirty="0">
                <a:solidFill>
                  <a:schemeClr val="accent6"/>
                </a:solidFill>
              </a:rPr>
              <a:t>. (2012) BMC Psychiatry;12:20. 3. </a:t>
            </a:r>
            <a:r>
              <a:rPr lang="hu-HU" sz="900" dirty="0" err="1">
                <a:solidFill>
                  <a:schemeClr val="accent6"/>
                </a:solidFill>
              </a:rPr>
              <a:t>Doane</a:t>
            </a:r>
            <a:r>
              <a:rPr lang="hu-HU" sz="900" dirty="0">
                <a:solidFill>
                  <a:schemeClr val="accent6"/>
                </a:solidFill>
              </a:rPr>
              <a:t> </a:t>
            </a:r>
            <a:r>
              <a:rPr lang="hu-HU" sz="900" dirty="0" err="1">
                <a:solidFill>
                  <a:schemeClr val="accent6"/>
                </a:solidFill>
              </a:rPr>
              <a:t>et</a:t>
            </a:r>
            <a:r>
              <a:rPr lang="hu-HU" sz="900" dirty="0">
                <a:solidFill>
                  <a:schemeClr val="accent6"/>
                </a:solidFill>
              </a:rPr>
              <a:t> </a:t>
            </a:r>
            <a:r>
              <a:rPr lang="hu-HU" sz="900" dirty="0" err="1">
                <a:solidFill>
                  <a:schemeClr val="accent6"/>
                </a:solidFill>
              </a:rPr>
              <a:t>al</a:t>
            </a:r>
            <a:r>
              <a:rPr lang="hu-HU" sz="900" dirty="0">
                <a:solidFill>
                  <a:schemeClr val="accent6"/>
                </a:solidFill>
              </a:rPr>
              <a:t>. (2020). </a:t>
            </a:r>
            <a:r>
              <a:rPr lang="hu-HU" sz="900" dirty="0" err="1">
                <a:solidFill>
                  <a:schemeClr val="accent6"/>
                </a:solidFill>
              </a:rPr>
              <a:t>Patient</a:t>
            </a:r>
            <a:r>
              <a:rPr lang="hu-HU" sz="900" dirty="0">
                <a:solidFill>
                  <a:schemeClr val="accent6"/>
                </a:solidFill>
              </a:rPr>
              <a:t> </a:t>
            </a:r>
            <a:r>
              <a:rPr lang="hu-HU" sz="900" dirty="0" err="1">
                <a:solidFill>
                  <a:schemeClr val="accent6"/>
                </a:solidFill>
              </a:rPr>
              <a:t>preference</a:t>
            </a:r>
            <a:r>
              <a:rPr lang="hu-HU" sz="900" dirty="0">
                <a:solidFill>
                  <a:schemeClr val="accent6"/>
                </a:solidFill>
              </a:rPr>
              <a:t> and </a:t>
            </a:r>
            <a:r>
              <a:rPr lang="hu-HU" sz="900" dirty="0" err="1">
                <a:solidFill>
                  <a:schemeClr val="accent6"/>
                </a:solidFill>
              </a:rPr>
              <a:t>adherence</a:t>
            </a:r>
            <a:r>
              <a:rPr lang="hu-HU" sz="900" dirty="0">
                <a:solidFill>
                  <a:schemeClr val="accent6"/>
                </a:solidFill>
              </a:rPr>
              <a:t>, 14, 2043–2054. </a:t>
            </a:r>
            <a:endParaRPr lang="en-GB" sz="900" dirty="0">
              <a:solidFill>
                <a:schemeClr val="accent6"/>
              </a:solidFill>
            </a:endParaRPr>
          </a:p>
        </p:txBody>
      </p:sp>
      <p:sp>
        <p:nvSpPr>
          <p:cNvPr id="8" name="Text Placeholder 2">
            <a:extLst>
              <a:ext uri="{FF2B5EF4-FFF2-40B4-BE49-F238E27FC236}">
                <a16:creationId xmlns:a16="http://schemas.microsoft.com/office/drawing/2014/main" id="{A07A5476-FE88-4682-BA58-08904BBCEF9A}"/>
              </a:ext>
            </a:extLst>
          </p:cNvPr>
          <p:cNvSpPr>
            <a:spLocks noGrp="1"/>
          </p:cNvSpPr>
          <p:nvPr>
            <p:ph type="body" sz="quarter" idx="14"/>
          </p:nvPr>
        </p:nvSpPr>
        <p:spPr>
          <a:xfrm>
            <a:off x="838199" y="1127487"/>
            <a:ext cx="10961915" cy="554434"/>
          </a:xfrm>
        </p:spPr>
        <p:txBody>
          <a:bodyPr>
            <a:normAutofit/>
          </a:bodyPr>
          <a:lstStyle/>
          <a:p>
            <a:r>
              <a:rPr lang="en-GB" dirty="0">
                <a:solidFill>
                  <a:schemeClr val="tx2"/>
                </a:solidFill>
              </a:rPr>
              <a:t>Side effects are often viewed as being worse than the positive symptoms of psychosis by patients and a group of them tend to stop taking their medication after being discharged from the hospital.</a:t>
            </a:r>
            <a:r>
              <a:rPr lang="en-GB" baseline="30000" dirty="0">
                <a:solidFill>
                  <a:schemeClr val="tx2"/>
                </a:solidFill>
              </a:rPr>
              <a:t>1</a:t>
            </a:r>
            <a:r>
              <a:rPr lang="en-GB" dirty="0"/>
              <a:t> </a:t>
            </a:r>
          </a:p>
        </p:txBody>
      </p:sp>
      <p:sp>
        <p:nvSpPr>
          <p:cNvPr id="11" name="Oval 10">
            <a:extLst>
              <a:ext uri="{FF2B5EF4-FFF2-40B4-BE49-F238E27FC236}">
                <a16:creationId xmlns:a16="http://schemas.microsoft.com/office/drawing/2014/main" id="{7B47492D-A487-4896-9D74-D735DE6CFD6D}"/>
              </a:ext>
            </a:extLst>
          </p:cNvPr>
          <p:cNvSpPr/>
          <p:nvPr/>
        </p:nvSpPr>
        <p:spPr>
          <a:xfrm>
            <a:off x="1437290" y="2633180"/>
            <a:ext cx="2160000" cy="2160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2">
            <a:extLst>
              <a:ext uri="{FF2B5EF4-FFF2-40B4-BE49-F238E27FC236}">
                <a16:creationId xmlns:a16="http://schemas.microsoft.com/office/drawing/2014/main" id="{49645096-F53B-4503-8DD3-E26C2093FD44}"/>
              </a:ext>
            </a:extLst>
          </p:cNvPr>
          <p:cNvSpPr txBox="1">
            <a:spLocks/>
          </p:cNvSpPr>
          <p:nvPr/>
        </p:nvSpPr>
        <p:spPr>
          <a:xfrm>
            <a:off x="1634616" y="3134788"/>
            <a:ext cx="1765347" cy="11567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pPr>
            <a:r>
              <a:rPr lang="hu-HU" sz="1400" b="1" dirty="0">
                <a:solidFill>
                  <a:schemeClr val="bg1"/>
                </a:solidFill>
              </a:rPr>
              <a:t>86</a:t>
            </a:r>
            <a:r>
              <a:rPr lang="en-GB" sz="1400" b="1" dirty="0">
                <a:solidFill>
                  <a:schemeClr val="bg1"/>
                </a:solidFill>
              </a:rPr>
              <a:t> – </a:t>
            </a:r>
            <a:r>
              <a:rPr lang="hu-HU" sz="1400" b="1" dirty="0">
                <a:solidFill>
                  <a:schemeClr val="bg1"/>
                </a:solidFill>
              </a:rPr>
              <a:t>98</a:t>
            </a:r>
            <a:r>
              <a:rPr lang="en-GB" sz="1400" b="1" dirty="0">
                <a:solidFill>
                  <a:schemeClr val="bg1"/>
                </a:solidFill>
              </a:rPr>
              <a:t>% </a:t>
            </a:r>
            <a:endParaRPr lang="hu-HU" sz="1400" b="1" dirty="0">
              <a:solidFill>
                <a:schemeClr val="bg1"/>
              </a:solidFill>
            </a:endParaRPr>
          </a:p>
          <a:p>
            <a:pPr algn="ctr">
              <a:lnSpc>
                <a:spcPct val="120000"/>
              </a:lnSpc>
              <a:spcBef>
                <a:spcPts val="0"/>
              </a:spcBef>
            </a:pPr>
            <a:r>
              <a:rPr lang="en-GB" sz="1400" dirty="0">
                <a:solidFill>
                  <a:schemeClr val="bg1"/>
                </a:solidFill>
              </a:rPr>
              <a:t>of patients report experiencing side </a:t>
            </a:r>
            <a:r>
              <a:rPr lang="hu-HU" sz="1400" dirty="0">
                <a:solidFill>
                  <a:schemeClr val="bg1"/>
                </a:solidFill>
              </a:rPr>
              <a:t>effects</a:t>
            </a:r>
            <a:r>
              <a:rPr lang="hu-HU" sz="1400" baseline="30000" dirty="0">
                <a:solidFill>
                  <a:schemeClr val="bg1"/>
                </a:solidFill>
              </a:rPr>
              <a:t>2,3</a:t>
            </a:r>
            <a:r>
              <a:rPr lang="en-GB" sz="1400" dirty="0">
                <a:solidFill>
                  <a:schemeClr val="bg1"/>
                </a:solidFill>
              </a:rPr>
              <a:t> </a:t>
            </a:r>
          </a:p>
        </p:txBody>
      </p:sp>
      <p:sp>
        <p:nvSpPr>
          <p:cNvPr id="15" name="Oval 14">
            <a:extLst>
              <a:ext uri="{FF2B5EF4-FFF2-40B4-BE49-F238E27FC236}">
                <a16:creationId xmlns:a16="http://schemas.microsoft.com/office/drawing/2014/main" id="{0DF5551D-F43A-4C4D-A464-A90E93E80A91}"/>
              </a:ext>
            </a:extLst>
          </p:cNvPr>
          <p:cNvSpPr/>
          <p:nvPr/>
        </p:nvSpPr>
        <p:spPr>
          <a:xfrm>
            <a:off x="3074616" y="2163984"/>
            <a:ext cx="1440000" cy="144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A26D025-08DE-444D-A67A-9E33141BF5A3}"/>
              </a:ext>
            </a:extLst>
          </p:cNvPr>
          <p:cNvSpPr/>
          <p:nvPr/>
        </p:nvSpPr>
        <p:spPr>
          <a:xfrm>
            <a:off x="3074616" y="2386439"/>
            <a:ext cx="1463828" cy="1046440"/>
          </a:xfrm>
          <a:prstGeom prst="rect">
            <a:avLst/>
          </a:prstGeom>
        </p:spPr>
        <p:txBody>
          <a:bodyPr wrap="square">
            <a:spAutoFit/>
          </a:bodyPr>
          <a:lstStyle/>
          <a:p>
            <a:pPr algn="ctr">
              <a:spcBef>
                <a:spcPts val="0"/>
              </a:spcBef>
            </a:pPr>
            <a:r>
              <a:rPr lang="en-GB" sz="1200" b="1" dirty="0">
                <a:solidFill>
                  <a:schemeClr val="bg1"/>
                </a:solidFill>
                <a:latin typeface="Verdana" panose="020B0604030504040204" pitchFamily="34" charset="0"/>
                <a:ea typeface="Verdana" panose="020B0604030504040204" pitchFamily="34" charset="0"/>
              </a:rPr>
              <a:t>27% </a:t>
            </a:r>
          </a:p>
          <a:p>
            <a:pPr algn="ctr">
              <a:spcBef>
                <a:spcPts val="0"/>
              </a:spcBef>
            </a:pPr>
            <a:r>
              <a:rPr lang="en-GB" sz="1200" dirty="0">
                <a:solidFill>
                  <a:schemeClr val="bg1"/>
                </a:solidFill>
                <a:latin typeface="Verdana" panose="020B0604030504040204" pitchFamily="34" charset="0"/>
                <a:ea typeface="Verdana" panose="020B0604030504040204" pitchFamily="34" charset="0"/>
              </a:rPr>
              <a:t>of patients think APs do more harm than good</a:t>
            </a:r>
            <a:r>
              <a:rPr lang="hu-HU" sz="1200" baseline="30000" dirty="0">
                <a:solidFill>
                  <a:schemeClr val="bg1"/>
                </a:solidFill>
                <a:latin typeface="Verdana" panose="020B0604030504040204" pitchFamily="34" charset="0"/>
                <a:ea typeface="Verdana" panose="020B0604030504040204" pitchFamily="34" charset="0"/>
              </a:rPr>
              <a:t>3</a:t>
            </a:r>
            <a:endParaRPr lang="en-GB" sz="1200" dirty="0">
              <a:latin typeface="Verdana" panose="020B0604030504040204" pitchFamily="34" charset="0"/>
              <a:ea typeface="Verdana" panose="020B0604030504040204" pitchFamily="34" charset="0"/>
            </a:endParaRPr>
          </a:p>
        </p:txBody>
      </p:sp>
      <p:sp>
        <p:nvSpPr>
          <p:cNvPr id="17" name="Text Placeholder 2">
            <a:extLst>
              <a:ext uri="{FF2B5EF4-FFF2-40B4-BE49-F238E27FC236}">
                <a16:creationId xmlns:a16="http://schemas.microsoft.com/office/drawing/2014/main" id="{13FEAA49-9D66-42F9-9360-98C0D7ABC6B0}"/>
              </a:ext>
            </a:extLst>
          </p:cNvPr>
          <p:cNvSpPr txBox="1">
            <a:spLocks/>
          </p:cNvSpPr>
          <p:nvPr/>
        </p:nvSpPr>
        <p:spPr>
          <a:xfrm>
            <a:off x="4987807" y="1886928"/>
            <a:ext cx="6812307" cy="3050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Side effects either </a:t>
            </a:r>
            <a:r>
              <a:rPr lang="hu-HU" sz="1400" b="1" dirty="0"/>
              <a:t>„</a:t>
            </a:r>
            <a:r>
              <a:rPr lang="en-GB" sz="1400" b="1" dirty="0"/>
              <a:t>extremely” or </a:t>
            </a:r>
            <a:r>
              <a:rPr lang="hu-HU" sz="1400" b="1" dirty="0"/>
              <a:t>„</a:t>
            </a:r>
            <a:r>
              <a:rPr lang="en-GB" sz="1400" b="1" dirty="0"/>
              <a:t>very” bothersome</a:t>
            </a:r>
            <a:r>
              <a:rPr lang="hu-HU" sz="1400" baseline="30000" dirty="0"/>
              <a:t>3</a:t>
            </a:r>
            <a:r>
              <a:rPr lang="en-GB" sz="1400" b="1" dirty="0"/>
              <a:t> </a:t>
            </a:r>
          </a:p>
        </p:txBody>
      </p:sp>
      <p:sp>
        <p:nvSpPr>
          <p:cNvPr id="18" name="Rectangle 17">
            <a:extLst>
              <a:ext uri="{FF2B5EF4-FFF2-40B4-BE49-F238E27FC236}">
                <a16:creationId xmlns:a16="http://schemas.microsoft.com/office/drawing/2014/main" id="{EDBBBB70-02D1-4891-A269-7D5732078DD8}"/>
              </a:ext>
            </a:extLst>
          </p:cNvPr>
          <p:cNvSpPr/>
          <p:nvPr/>
        </p:nvSpPr>
        <p:spPr>
          <a:xfrm>
            <a:off x="4728352" y="1887704"/>
            <a:ext cx="45719" cy="343255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Diagram 19">
            <a:extLst>
              <a:ext uri="{FF2B5EF4-FFF2-40B4-BE49-F238E27FC236}">
                <a16:creationId xmlns:a16="http://schemas.microsoft.com/office/drawing/2014/main" id="{690C3068-E273-471E-919C-1CE76D394470}"/>
              </a:ext>
            </a:extLst>
          </p:cNvPr>
          <p:cNvGraphicFramePr/>
          <p:nvPr>
            <p:extLst>
              <p:ext uri="{D42A27DB-BD31-4B8C-83A1-F6EECF244321}">
                <p14:modId xmlns:p14="http://schemas.microsoft.com/office/powerpoint/2010/main" val="867861142"/>
              </p:ext>
            </p:extLst>
          </p:nvPr>
        </p:nvGraphicFramePr>
        <p:xfrm>
          <a:off x="4410575" y="2461928"/>
          <a:ext cx="4428000" cy="2455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angle 20">
            <a:extLst>
              <a:ext uri="{FF2B5EF4-FFF2-40B4-BE49-F238E27FC236}">
                <a16:creationId xmlns:a16="http://schemas.microsoft.com/office/drawing/2014/main" id="{12916713-907D-4F7C-A411-5C1606153423}"/>
              </a:ext>
            </a:extLst>
          </p:cNvPr>
          <p:cNvSpPr/>
          <p:nvPr/>
        </p:nvSpPr>
        <p:spPr>
          <a:xfrm>
            <a:off x="5000733" y="2675807"/>
            <a:ext cx="668773" cy="307777"/>
          </a:xfrm>
          <a:prstGeom prst="rect">
            <a:avLst/>
          </a:prstGeom>
        </p:spPr>
        <p:txBody>
          <a:bodyPr wrap="none">
            <a:spAutoFit/>
          </a:bodyPr>
          <a:lstStyle/>
          <a:p>
            <a:pPr algn="ctr">
              <a:spcBef>
                <a:spcPts val="0"/>
              </a:spcBef>
            </a:pPr>
            <a:r>
              <a:rPr lang="hu-HU" sz="1400" b="1" dirty="0">
                <a:solidFill>
                  <a:schemeClr val="bg1"/>
                </a:solidFill>
                <a:latin typeface="Verdana" panose="020B0604030504040204" pitchFamily="34" charset="0"/>
                <a:ea typeface="Verdana" panose="020B0604030504040204" pitchFamily="34" charset="0"/>
              </a:rPr>
              <a:t>56%</a:t>
            </a:r>
            <a:endParaRPr lang="en-GB" sz="1400" b="1" dirty="0">
              <a:solidFill>
                <a:schemeClr val="bg1"/>
              </a:solidFill>
              <a:latin typeface="Verdana" panose="020B0604030504040204" pitchFamily="34" charset="0"/>
              <a:ea typeface="Verdana" panose="020B0604030504040204" pitchFamily="34" charset="0"/>
            </a:endParaRPr>
          </a:p>
        </p:txBody>
      </p:sp>
      <p:sp>
        <p:nvSpPr>
          <p:cNvPr id="22" name="Rectangle 21">
            <a:extLst>
              <a:ext uri="{FF2B5EF4-FFF2-40B4-BE49-F238E27FC236}">
                <a16:creationId xmlns:a16="http://schemas.microsoft.com/office/drawing/2014/main" id="{74C5F20B-8161-4D63-BFC8-7294104506D7}"/>
              </a:ext>
            </a:extLst>
          </p:cNvPr>
          <p:cNvSpPr/>
          <p:nvPr/>
        </p:nvSpPr>
        <p:spPr>
          <a:xfrm>
            <a:off x="5017342" y="3554651"/>
            <a:ext cx="668773" cy="307777"/>
          </a:xfrm>
          <a:prstGeom prst="rect">
            <a:avLst/>
          </a:prstGeom>
        </p:spPr>
        <p:txBody>
          <a:bodyPr wrap="none">
            <a:spAutoFit/>
          </a:bodyPr>
          <a:lstStyle/>
          <a:p>
            <a:pPr algn="ctr">
              <a:spcBef>
                <a:spcPts val="0"/>
              </a:spcBef>
            </a:pPr>
            <a:r>
              <a:rPr lang="hu-HU" sz="1400" b="1" dirty="0">
                <a:solidFill>
                  <a:schemeClr val="bg1"/>
                </a:solidFill>
                <a:latin typeface="Verdana" panose="020B0604030504040204" pitchFamily="34" charset="0"/>
                <a:ea typeface="Verdana" panose="020B0604030504040204" pitchFamily="34" charset="0"/>
              </a:rPr>
              <a:t>55%</a:t>
            </a:r>
            <a:endParaRPr lang="en-GB" sz="1400" b="1" dirty="0">
              <a:solidFill>
                <a:schemeClr val="bg1"/>
              </a:solidFill>
              <a:latin typeface="Verdana" panose="020B0604030504040204" pitchFamily="34" charset="0"/>
              <a:ea typeface="Verdana" panose="020B0604030504040204" pitchFamily="34" charset="0"/>
            </a:endParaRPr>
          </a:p>
        </p:txBody>
      </p:sp>
      <p:sp>
        <p:nvSpPr>
          <p:cNvPr id="23" name="Rectangle 22">
            <a:extLst>
              <a:ext uri="{FF2B5EF4-FFF2-40B4-BE49-F238E27FC236}">
                <a16:creationId xmlns:a16="http://schemas.microsoft.com/office/drawing/2014/main" id="{64F147D0-0A17-413F-B25A-0B3B16CA7B3C}"/>
              </a:ext>
            </a:extLst>
          </p:cNvPr>
          <p:cNvSpPr/>
          <p:nvPr/>
        </p:nvSpPr>
        <p:spPr>
          <a:xfrm>
            <a:off x="5017342" y="4433495"/>
            <a:ext cx="668773" cy="307777"/>
          </a:xfrm>
          <a:prstGeom prst="rect">
            <a:avLst/>
          </a:prstGeom>
        </p:spPr>
        <p:txBody>
          <a:bodyPr wrap="none">
            <a:spAutoFit/>
          </a:bodyPr>
          <a:lstStyle/>
          <a:p>
            <a:pPr algn="ctr">
              <a:spcBef>
                <a:spcPts val="0"/>
              </a:spcBef>
            </a:pPr>
            <a:r>
              <a:rPr lang="hu-HU" sz="1400" b="1" dirty="0">
                <a:solidFill>
                  <a:schemeClr val="bg1"/>
                </a:solidFill>
                <a:latin typeface="Verdana" panose="020B0604030504040204" pitchFamily="34" charset="0"/>
                <a:ea typeface="Verdana" panose="020B0604030504040204" pitchFamily="34" charset="0"/>
              </a:rPr>
              <a:t>54%</a:t>
            </a:r>
            <a:endParaRPr lang="en-GB" sz="1400" b="1" dirty="0">
              <a:solidFill>
                <a:schemeClr val="bg1"/>
              </a:solidFill>
              <a:latin typeface="Verdana" panose="020B0604030504040204" pitchFamily="34" charset="0"/>
              <a:ea typeface="Verdana" panose="020B0604030504040204" pitchFamily="34" charset="0"/>
            </a:endParaRPr>
          </a:p>
        </p:txBody>
      </p:sp>
      <p:sp>
        <p:nvSpPr>
          <p:cNvPr id="24" name="Right Bracket 23">
            <a:extLst>
              <a:ext uri="{FF2B5EF4-FFF2-40B4-BE49-F238E27FC236}">
                <a16:creationId xmlns:a16="http://schemas.microsoft.com/office/drawing/2014/main" id="{D072B16E-3D47-4E96-ACEF-215FB4C06534}"/>
              </a:ext>
            </a:extLst>
          </p:cNvPr>
          <p:cNvSpPr/>
          <p:nvPr/>
        </p:nvSpPr>
        <p:spPr>
          <a:xfrm>
            <a:off x="8487928" y="2461928"/>
            <a:ext cx="346167" cy="2455218"/>
          </a:xfrm>
          <a:prstGeom prst="rightBracket">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Oval 24">
            <a:extLst>
              <a:ext uri="{FF2B5EF4-FFF2-40B4-BE49-F238E27FC236}">
                <a16:creationId xmlns:a16="http://schemas.microsoft.com/office/drawing/2014/main" id="{D1DC9267-0EF7-466B-90E0-6567EFDBFEA6}"/>
              </a:ext>
            </a:extLst>
          </p:cNvPr>
          <p:cNvSpPr/>
          <p:nvPr/>
        </p:nvSpPr>
        <p:spPr>
          <a:xfrm>
            <a:off x="9081846" y="2647949"/>
            <a:ext cx="2160000" cy="2160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8278346A-8A8E-4DD6-B61C-956439546578}"/>
              </a:ext>
            </a:extLst>
          </p:cNvPr>
          <p:cNvSpPr/>
          <p:nvPr/>
        </p:nvSpPr>
        <p:spPr>
          <a:xfrm>
            <a:off x="9167287" y="3257966"/>
            <a:ext cx="1928276" cy="954107"/>
          </a:xfrm>
          <a:prstGeom prst="rect">
            <a:avLst/>
          </a:prstGeom>
        </p:spPr>
        <p:txBody>
          <a:bodyPr wrap="square">
            <a:spAutoFit/>
          </a:bodyPr>
          <a:lstStyle/>
          <a:p>
            <a:pPr algn="ctr"/>
            <a:r>
              <a:rPr lang="en-GB" sz="1400" dirty="0">
                <a:solidFill>
                  <a:schemeClr val="bg1"/>
                </a:solidFill>
                <a:latin typeface="Verdana" panose="020B0604030504040204" pitchFamily="34" charset="0"/>
                <a:ea typeface="Verdana" panose="020B0604030504040204" pitchFamily="34" charset="0"/>
              </a:rPr>
              <a:t>All significantly related with lower rates of</a:t>
            </a:r>
          </a:p>
          <a:p>
            <a:pPr algn="ctr"/>
            <a:r>
              <a:rPr lang="en-GB" sz="1400" dirty="0">
                <a:solidFill>
                  <a:schemeClr val="bg1"/>
                </a:solidFill>
                <a:latin typeface="Verdana" panose="020B0604030504040204" pitchFamily="34" charset="0"/>
                <a:ea typeface="Verdana" panose="020B0604030504040204" pitchFamily="34" charset="0"/>
              </a:rPr>
              <a:t>adherence</a:t>
            </a:r>
            <a:r>
              <a:rPr lang="hu-HU" sz="1400" baseline="30000" dirty="0">
                <a:solidFill>
                  <a:schemeClr val="bg1"/>
                </a:solidFill>
                <a:latin typeface="Verdana" panose="020B0604030504040204" pitchFamily="34" charset="0"/>
                <a:ea typeface="Verdana" panose="020B0604030504040204" pitchFamily="34" charset="0"/>
              </a:rPr>
              <a:t>2</a:t>
            </a:r>
            <a:endParaRPr lang="en-GB" sz="14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72234749"/>
      </p:ext>
    </p:extLst>
  </p:cSld>
  <p:clrMapOvr>
    <a:masterClrMapping/>
  </p:clrMapOvr>
  <mc:AlternateContent xmlns:mc="http://schemas.openxmlformats.org/markup-compatibility/2006" xmlns:p14="http://schemas.microsoft.com/office/powerpoint/2010/main">
    <mc:Choice Requires="p14">
      <p:transition spd="slow" p14:dur="2000" advTm="113302"/>
    </mc:Choice>
    <mc:Fallback xmlns="">
      <p:transition spd="slow" advTm="11330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rrow: Pentagon 20">
            <a:extLst>
              <a:ext uri="{FF2B5EF4-FFF2-40B4-BE49-F238E27FC236}">
                <a16:creationId xmlns:a16="http://schemas.microsoft.com/office/drawing/2014/main" id="{52C4AD5A-73A7-458C-8C97-E6176BA7CA6E}"/>
              </a:ext>
            </a:extLst>
          </p:cNvPr>
          <p:cNvSpPr/>
          <p:nvPr/>
        </p:nvSpPr>
        <p:spPr>
          <a:xfrm rot="10800000">
            <a:off x="3739964" y="2522061"/>
            <a:ext cx="8060149" cy="2324028"/>
          </a:xfrm>
          <a:prstGeom prst="homePlate">
            <a:avLst/>
          </a:prstGeom>
          <a:noFill/>
          <a:ln w="28575">
            <a:solidFill>
              <a:schemeClr val="accent6"/>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 name="Text Placeholder 1">
            <a:extLst>
              <a:ext uri="{FF2B5EF4-FFF2-40B4-BE49-F238E27FC236}">
                <a16:creationId xmlns:a16="http://schemas.microsoft.com/office/drawing/2014/main" id="{19CB6D64-6CF9-4945-8DC8-4532F33A72D9}"/>
              </a:ext>
            </a:extLst>
          </p:cNvPr>
          <p:cNvSpPr>
            <a:spLocks noGrp="1"/>
          </p:cNvSpPr>
          <p:nvPr>
            <p:ph type="body" sz="quarter" idx="13"/>
          </p:nvPr>
        </p:nvSpPr>
        <p:spPr/>
        <p:txBody>
          <a:bodyPr>
            <a:normAutofit/>
          </a:bodyPr>
          <a:lstStyle/>
          <a:p>
            <a:r>
              <a:rPr lang="en-GB" sz="2400" dirty="0"/>
              <a:t>Cariprazine, a novel antipsychotic medication</a:t>
            </a:r>
          </a:p>
        </p:txBody>
      </p:sp>
      <p:sp>
        <p:nvSpPr>
          <p:cNvPr id="3" name="Rectangle 2">
            <a:extLst>
              <a:ext uri="{FF2B5EF4-FFF2-40B4-BE49-F238E27FC236}">
                <a16:creationId xmlns:a16="http://schemas.microsoft.com/office/drawing/2014/main" id="{C3E910A9-939F-48F3-B32B-3F3084DF2F8F}"/>
              </a:ext>
            </a:extLst>
          </p:cNvPr>
          <p:cNvSpPr/>
          <p:nvPr/>
        </p:nvSpPr>
        <p:spPr>
          <a:xfrm>
            <a:off x="1338041" y="1980461"/>
            <a:ext cx="2995749" cy="3295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2">
            <a:extLst>
              <a:ext uri="{FF2B5EF4-FFF2-40B4-BE49-F238E27FC236}">
                <a16:creationId xmlns:a16="http://schemas.microsoft.com/office/drawing/2014/main" id="{F8FBC5C5-F11F-4C9D-801B-3176A17B19F1}"/>
              </a:ext>
            </a:extLst>
          </p:cNvPr>
          <p:cNvSpPr>
            <a:spLocks noGrp="1"/>
          </p:cNvSpPr>
          <p:nvPr>
            <p:ph type="body" sz="quarter" idx="14"/>
          </p:nvPr>
        </p:nvSpPr>
        <p:spPr>
          <a:xfrm>
            <a:off x="838199" y="1127487"/>
            <a:ext cx="10961915" cy="635999"/>
          </a:xfrm>
        </p:spPr>
        <p:txBody>
          <a:bodyPr>
            <a:normAutofit/>
          </a:bodyPr>
          <a:lstStyle/>
          <a:p>
            <a:r>
              <a:rPr lang="en-GB" dirty="0">
                <a:solidFill>
                  <a:schemeClr val="tx2"/>
                </a:solidFill>
              </a:rPr>
              <a:t>Cariprazine</a:t>
            </a:r>
            <a:r>
              <a:rPr lang="hu-HU" dirty="0">
                <a:solidFill>
                  <a:schemeClr val="tx2"/>
                </a:solidFill>
              </a:rPr>
              <a:t> is</a:t>
            </a:r>
            <a:r>
              <a:rPr lang="en-GB" dirty="0">
                <a:solidFill>
                  <a:schemeClr val="tx2"/>
                </a:solidFill>
              </a:rPr>
              <a:t> a novel antipsychotic medication with potent dopamine D3-D2 partial agonism and preferential binding to the D3 receptors</a:t>
            </a:r>
            <a:r>
              <a:rPr lang="hu-HU" dirty="0">
                <a:solidFill>
                  <a:schemeClr val="tx2"/>
                </a:solidFill>
              </a:rPr>
              <a:t>.</a:t>
            </a:r>
            <a:r>
              <a:rPr lang="en-GB" baseline="30000" dirty="0">
                <a:solidFill>
                  <a:schemeClr val="tx2"/>
                </a:solidFill>
              </a:rPr>
              <a:t>1</a:t>
            </a:r>
            <a:r>
              <a:rPr lang="en-GB" dirty="0"/>
              <a:t> </a:t>
            </a:r>
          </a:p>
        </p:txBody>
      </p:sp>
      <p:pic>
        <p:nvPicPr>
          <p:cNvPr id="8" name="Kép 12">
            <a:extLst>
              <a:ext uri="{FF2B5EF4-FFF2-40B4-BE49-F238E27FC236}">
                <a16:creationId xmlns:a16="http://schemas.microsoft.com/office/drawing/2014/main" id="{E562D7AB-7397-4EEF-83F5-946BE4451B91}"/>
              </a:ext>
            </a:extLst>
          </p:cNvPr>
          <p:cNvPicPr>
            <a:picLocks noChangeAspect="1"/>
          </p:cNvPicPr>
          <p:nvPr/>
        </p:nvPicPr>
        <p:blipFill rotWithShape="1">
          <a:blip r:embed="rId2">
            <a:clrChange>
              <a:clrFrom>
                <a:srgbClr val="FFFFFF"/>
              </a:clrFrom>
              <a:clrTo>
                <a:srgbClr val="FFFFFF">
                  <a:alpha val="0"/>
                </a:srgbClr>
              </a:clrTo>
            </a:clrChange>
          </a:blip>
          <a:srcRect l="29937" t="14889" r="22335" b="7482"/>
          <a:stretch/>
        </p:blipFill>
        <p:spPr>
          <a:xfrm>
            <a:off x="986897" y="1925986"/>
            <a:ext cx="3866485" cy="3537475"/>
          </a:xfrm>
          <a:prstGeom prst="rect">
            <a:avLst/>
          </a:prstGeom>
        </p:spPr>
      </p:pic>
      <p:sp>
        <p:nvSpPr>
          <p:cNvPr id="13" name="Text Box 69">
            <a:extLst>
              <a:ext uri="{FF2B5EF4-FFF2-40B4-BE49-F238E27FC236}">
                <a16:creationId xmlns:a16="http://schemas.microsoft.com/office/drawing/2014/main" id="{005FA1BB-217A-4A0F-A460-E6545256D452}"/>
              </a:ext>
            </a:extLst>
          </p:cNvPr>
          <p:cNvSpPr txBox="1">
            <a:spLocks noChangeArrowheads="1"/>
          </p:cNvSpPr>
          <p:nvPr/>
        </p:nvSpPr>
        <p:spPr bwMode="auto">
          <a:xfrm>
            <a:off x="9626663" y="3725741"/>
            <a:ext cx="2156690" cy="984885"/>
          </a:xfrm>
          <a:prstGeom prst="rect">
            <a:avLst/>
          </a:prstGeom>
          <a:noFill/>
          <a:ln w="9525">
            <a:noFill/>
            <a:miter lim="800000"/>
            <a:headEnd/>
            <a:tailEnd/>
          </a:ln>
        </p:spPr>
        <p:txBody>
          <a:bodyPr wrap="square">
            <a:spAutoFit/>
          </a:bodyPr>
          <a:lstStyle/>
          <a:p>
            <a:pPr algn="ctr">
              <a:spcBef>
                <a:spcPct val="50000"/>
              </a:spcBef>
            </a:pPr>
            <a:r>
              <a:rPr lang="en-US" sz="1000" b="1" dirty="0">
                <a:solidFill>
                  <a:schemeClr val="accent6"/>
                </a:solidFill>
                <a:latin typeface="Verdana" panose="020B0604030504040204" pitchFamily="34" charset="0"/>
                <a:ea typeface="Verdana" panose="020B0604030504040204" pitchFamily="34" charset="0"/>
                <a:cs typeface="Verdana" panose="020B0604030504040204" pitchFamily="34" charset="0"/>
              </a:rPr>
              <a:t>Low, or no affinity</a:t>
            </a:r>
          </a:p>
          <a:p>
            <a:pPr algn="ctr">
              <a:spcBef>
                <a:spcPct val="50000"/>
              </a:spcBef>
            </a:pPr>
            <a:r>
              <a:rPr lang="en-US" sz="800" dirty="0">
                <a:solidFill>
                  <a:schemeClr val="accent6"/>
                </a:solidFill>
                <a:latin typeface="Verdana" panose="020B0604030504040204" pitchFamily="34" charset="0"/>
                <a:ea typeface="Verdana" panose="020B0604030504040204" pitchFamily="34" charset="0"/>
                <a:cs typeface="Verdana" panose="020B0604030504040204" pitchFamily="34" charset="0"/>
              </a:rPr>
              <a:t>Dopamine D</a:t>
            </a:r>
            <a:r>
              <a:rPr lang="en-US" sz="800" baseline="-25000" dirty="0">
                <a:solidFill>
                  <a:schemeClr val="accent6"/>
                </a:solidFill>
                <a:latin typeface="Verdana" panose="020B0604030504040204" pitchFamily="34" charset="0"/>
                <a:ea typeface="Verdana" panose="020B0604030504040204" pitchFamily="34" charset="0"/>
                <a:cs typeface="Verdana" panose="020B0604030504040204" pitchFamily="34" charset="0"/>
              </a:rPr>
              <a:t>1</a:t>
            </a:r>
            <a:r>
              <a:rPr lang="en-US" sz="800" dirty="0">
                <a:solidFill>
                  <a:schemeClr val="accent6"/>
                </a:solidFill>
                <a:latin typeface="Verdana" panose="020B0604030504040204" pitchFamily="34" charset="0"/>
                <a:ea typeface="Verdana" panose="020B0604030504040204" pitchFamily="34" charset="0"/>
                <a:cs typeface="Verdana" panose="020B0604030504040204" pitchFamily="34" charset="0"/>
              </a:rPr>
              <a:t> &amp; D</a:t>
            </a:r>
            <a:r>
              <a:rPr lang="en-US" sz="800" baseline="-25000" dirty="0">
                <a:solidFill>
                  <a:schemeClr val="accent6"/>
                </a:solidFill>
                <a:latin typeface="Verdana" panose="020B0604030504040204" pitchFamily="34" charset="0"/>
                <a:ea typeface="Verdana" panose="020B0604030504040204" pitchFamily="34" charset="0"/>
                <a:cs typeface="Verdana" panose="020B0604030504040204" pitchFamily="34" charset="0"/>
              </a:rPr>
              <a:t>4</a:t>
            </a:r>
            <a:r>
              <a:rPr lang="en-US" sz="800" dirty="0">
                <a:solidFill>
                  <a:schemeClr val="accent6"/>
                </a:solidFill>
                <a:latin typeface="Verdana" panose="020B0604030504040204" pitchFamily="34" charset="0"/>
                <a:ea typeface="Verdana" panose="020B0604030504040204" pitchFamily="34" charset="0"/>
                <a:cs typeface="Verdana" panose="020B0604030504040204" pitchFamily="34" charset="0"/>
              </a:rPr>
              <a:t>     Antagonist</a:t>
            </a:r>
          </a:p>
          <a:p>
            <a:pPr algn="ctr">
              <a:spcBef>
                <a:spcPct val="50000"/>
              </a:spcBef>
            </a:pPr>
            <a:r>
              <a:rPr lang="en-US" sz="800" dirty="0">
                <a:solidFill>
                  <a:schemeClr val="accent6"/>
                </a:solidFill>
                <a:latin typeface="Verdana" panose="020B0604030504040204" pitchFamily="34" charset="0"/>
                <a:ea typeface="Verdana" panose="020B0604030504040204" pitchFamily="34" charset="0"/>
                <a:cs typeface="Verdana" panose="020B0604030504040204" pitchFamily="34" charset="0"/>
              </a:rPr>
              <a:t>Adrenergic α</a:t>
            </a:r>
            <a:r>
              <a:rPr lang="en-US" sz="800" baseline="-25000" dirty="0">
                <a:solidFill>
                  <a:schemeClr val="accent6"/>
                </a:solidFill>
                <a:latin typeface="Verdana" panose="020B0604030504040204" pitchFamily="34" charset="0"/>
                <a:ea typeface="Verdana" panose="020B0604030504040204" pitchFamily="34" charset="0"/>
                <a:cs typeface="Verdana" panose="020B0604030504040204" pitchFamily="34" charset="0"/>
              </a:rPr>
              <a:t>2</a:t>
            </a:r>
            <a:r>
              <a:rPr lang="en-US" sz="800" dirty="0">
                <a:solidFill>
                  <a:schemeClr val="accent6"/>
                </a:solidFill>
                <a:latin typeface="Verdana" panose="020B0604030504040204" pitchFamily="34" charset="0"/>
                <a:ea typeface="Verdana" panose="020B0604030504040204" pitchFamily="34" charset="0"/>
                <a:cs typeface="Verdana" panose="020B0604030504040204" pitchFamily="34" charset="0"/>
              </a:rPr>
              <a:t>           </a:t>
            </a:r>
            <a:r>
              <a:rPr lang="hu-HU" sz="800" dirty="0">
                <a:solidFill>
                  <a:schemeClr val="accent6"/>
                </a:solidFill>
                <a:latin typeface="Verdana" panose="020B0604030504040204" pitchFamily="34" charset="0"/>
                <a:ea typeface="Verdana" panose="020B0604030504040204" pitchFamily="34" charset="0"/>
                <a:cs typeface="Verdana" panose="020B0604030504040204" pitchFamily="34" charset="0"/>
              </a:rPr>
              <a:t> </a:t>
            </a:r>
            <a:r>
              <a:rPr lang="en-US" sz="800" dirty="0">
                <a:solidFill>
                  <a:schemeClr val="accent6"/>
                </a:solidFill>
                <a:latin typeface="Verdana" panose="020B0604030504040204" pitchFamily="34" charset="0"/>
                <a:ea typeface="Verdana" panose="020B0604030504040204" pitchFamily="34" charset="0"/>
                <a:cs typeface="Verdana" panose="020B0604030504040204" pitchFamily="34" charset="0"/>
              </a:rPr>
              <a:t>Antagonist</a:t>
            </a:r>
          </a:p>
          <a:p>
            <a:pPr algn="ctr">
              <a:spcBef>
                <a:spcPct val="50000"/>
              </a:spcBef>
            </a:pPr>
            <a:r>
              <a:rPr lang="en-US" sz="800" dirty="0">
                <a:solidFill>
                  <a:schemeClr val="accent6"/>
                </a:solidFill>
                <a:latin typeface="Verdana" panose="020B0604030504040204" pitchFamily="34" charset="0"/>
                <a:ea typeface="Verdana" panose="020B0604030504040204" pitchFamily="34" charset="0"/>
                <a:cs typeface="Verdana" panose="020B0604030504040204" pitchFamily="34" charset="0"/>
              </a:rPr>
              <a:t>Muscarinic M</a:t>
            </a:r>
            <a:r>
              <a:rPr lang="en-US" sz="800" baseline="-25000" dirty="0">
                <a:solidFill>
                  <a:schemeClr val="accent6"/>
                </a:solidFill>
                <a:latin typeface="Verdana" panose="020B0604030504040204" pitchFamily="34" charset="0"/>
                <a:ea typeface="Verdana" panose="020B0604030504040204" pitchFamily="34" charset="0"/>
                <a:cs typeface="Verdana" panose="020B0604030504040204" pitchFamily="34" charset="0"/>
              </a:rPr>
              <a:t>1             </a:t>
            </a:r>
            <a:r>
              <a:rPr lang="en-US" sz="800" dirty="0">
                <a:solidFill>
                  <a:schemeClr val="accent6"/>
                </a:solidFill>
                <a:latin typeface="Verdana" panose="020B0604030504040204" pitchFamily="34" charset="0"/>
                <a:ea typeface="Verdana" panose="020B0604030504040204" pitchFamily="34" charset="0"/>
                <a:cs typeface="Verdana" panose="020B0604030504040204" pitchFamily="34" charset="0"/>
              </a:rPr>
              <a:t>    Antagonist</a:t>
            </a:r>
          </a:p>
          <a:p>
            <a:pPr algn="ctr">
              <a:spcBef>
                <a:spcPct val="50000"/>
              </a:spcBef>
            </a:pPr>
            <a:endParaRPr lang="en-US" sz="800" b="1" i="1" dirty="0">
              <a:solidFill>
                <a:srgbClr val="58595B"/>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Kép 19">
            <a:extLst>
              <a:ext uri="{FF2B5EF4-FFF2-40B4-BE49-F238E27FC236}">
                <a16:creationId xmlns:a16="http://schemas.microsoft.com/office/drawing/2014/main" id="{0E5529B5-1FDC-47C4-A40B-9675B8BBD481}"/>
              </a:ext>
            </a:extLst>
          </p:cNvPr>
          <p:cNvPicPr>
            <a:picLocks noChangeAspect="1"/>
          </p:cNvPicPr>
          <p:nvPr/>
        </p:nvPicPr>
        <p:blipFill rotWithShape="1">
          <a:blip r:embed="rId3">
            <a:clrChange>
              <a:clrFrom>
                <a:srgbClr val="FFFFFF"/>
              </a:clrFrom>
              <a:clrTo>
                <a:srgbClr val="FFFFFF">
                  <a:alpha val="0"/>
                </a:srgbClr>
              </a:clrTo>
            </a:clrChange>
          </a:blip>
          <a:srcRect l="1334" r="1942" b="51371"/>
          <a:stretch/>
        </p:blipFill>
        <p:spPr>
          <a:xfrm>
            <a:off x="4853382" y="2500517"/>
            <a:ext cx="6763560" cy="1245702"/>
          </a:xfrm>
          <a:prstGeom prst="rect">
            <a:avLst/>
          </a:prstGeom>
        </p:spPr>
      </p:pic>
      <p:sp>
        <p:nvSpPr>
          <p:cNvPr id="15" name="Text Box 65">
            <a:extLst>
              <a:ext uri="{FF2B5EF4-FFF2-40B4-BE49-F238E27FC236}">
                <a16:creationId xmlns:a16="http://schemas.microsoft.com/office/drawing/2014/main" id="{2D6FE0C4-484A-45C5-8F47-B8AF15F872E2}"/>
              </a:ext>
            </a:extLst>
          </p:cNvPr>
          <p:cNvSpPr txBox="1">
            <a:spLocks noChangeArrowheads="1"/>
          </p:cNvSpPr>
          <p:nvPr/>
        </p:nvSpPr>
        <p:spPr bwMode="auto">
          <a:xfrm>
            <a:off x="5535781" y="3746219"/>
            <a:ext cx="2157639" cy="984885"/>
          </a:xfrm>
          <a:prstGeom prst="rect">
            <a:avLst/>
          </a:prstGeom>
          <a:noFill/>
          <a:ln w="9525">
            <a:noFill/>
            <a:miter lim="800000"/>
            <a:headEnd/>
            <a:tailEnd/>
          </a:ln>
        </p:spPr>
        <p:txBody>
          <a:bodyPr wrap="square">
            <a:spAutoFit/>
          </a:bodyPr>
          <a:lstStyle/>
          <a:p>
            <a:pPr algn="ctr">
              <a:spcBef>
                <a:spcPct val="50000"/>
              </a:spcBef>
            </a:pPr>
            <a:r>
              <a:rPr lang="en-US" sz="1000" b="1" dirty="0">
                <a:solidFill>
                  <a:schemeClr val="accent3"/>
                </a:solidFill>
                <a:latin typeface="Verdana" panose="020B0604030504040204" pitchFamily="34" charset="0"/>
                <a:ea typeface="Verdana" panose="020B0604030504040204" pitchFamily="34" charset="0"/>
                <a:cs typeface="Verdana" panose="020B0604030504040204" pitchFamily="34" charset="0"/>
              </a:rPr>
              <a:t>High affinity</a:t>
            </a:r>
          </a:p>
          <a:p>
            <a:pPr algn="ctr">
              <a:spcBef>
                <a:spcPct val="50000"/>
              </a:spcBef>
            </a:pPr>
            <a:r>
              <a:rPr lang="en-US" sz="800" dirty="0">
                <a:solidFill>
                  <a:schemeClr val="accent3"/>
                </a:solidFill>
                <a:latin typeface="Verdana" panose="020B0604030504040204" pitchFamily="34" charset="0"/>
                <a:ea typeface="Verdana" panose="020B0604030504040204" pitchFamily="34" charset="0"/>
                <a:cs typeface="Verdana" panose="020B0604030504040204" pitchFamily="34" charset="0"/>
              </a:rPr>
              <a:t>Dopamine D</a:t>
            </a:r>
            <a:r>
              <a:rPr lang="en-US" sz="800" baseline="-25000" dirty="0">
                <a:solidFill>
                  <a:schemeClr val="accent3"/>
                </a:solidFill>
                <a:latin typeface="Verdana" panose="020B0604030504040204" pitchFamily="34" charset="0"/>
                <a:ea typeface="Verdana" panose="020B0604030504040204" pitchFamily="34" charset="0"/>
                <a:cs typeface="Verdana" panose="020B0604030504040204" pitchFamily="34" charset="0"/>
              </a:rPr>
              <a:t>3</a:t>
            </a:r>
            <a:r>
              <a:rPr lang="en-US" sz="800" dirty="0">
                <a:solidFill>
                  <a:schemeClr val="accent3"/>
                </a:solidFill>
                <a:latin typeface="Verdana" panose="020B0604030504040204" pitchFamily="34" charset="0"/>
                <a:ea typeface="Verdana" panose="020B0604030504040204" pitchFamily="34" charset="0"/>
                <a:cs typeface="Verdana" panose="020B0604030504040204" pitchFamily="34" charset="0"/>
              </a:rPr>
              <a:t>   </a:t>
            </a:r>
            <a:r>
              <a:rPr lang="hu-HU" sz="800" dirty="0">
                <a:solidFill>
                  <a:schemeClr val="accent3"/>
                </a:solidFill>
                <a:latin typeface="Verdana" panose="020B0604030504040204" pitchFamily="34" charset="0"/>
                <a:ea typeface="Verdana" panose="020B0604030504040204" pitchFamily="34" charset="0"/>
                <a:cs typeface="Verdana" panose="020B0604030504040204" pitchFamily="34" charset="0"/>
              </a:rPr>
              <a:t>	</a:t>
            </a:r>
            <a:r>
              <a:rPr lang="en-US" sz="800" dirty="0">
                <a:solidFill>
                  <a:schemeClr val="accent3"/>
                </a:solidFill>
                <a:latin typeface="Verdana" panose="020B0604030504040204" pitchFamily="34" charset="0"/>
                <a:ea typeface="Verdana" panose="020B0604030504040204" pitchFamily="34" charset="0"/>
                <a:cs typeface="Verdana" panose="020B0604030504040204" pitchFamily="34" charset="0"/>
              </a:rPr>
              <a:t>Partial agonist</a:t>
            </a:r>
          </a:p>
          <a:p>
            <a:pPr algn="ctr">
              <a:spcBef>
                <a:spcPct val="50000"/>
              </a:spcBef>
            </a:pPr>
            <a:r>
              <a:rPr lang="en-US" sz="800" dirty="0">
                <a:solidFill>
                  <a:schemeClr val="accent3"/>
                </a:solidFill>
                <a:latin typeface="Verdana" panose="020B0604030504040204" pitchFamily="34" charset="0"/>
                <a:ea typeface="Verdana" panose="020B0604030504040204" pitchFamily="34" charset="0"/>
                <a:cs typeface="Verdana" panose="020B0604030504040204" pitchFamily="34" charset="0"/>
              </a:rPr>
              <a:t>Dopamine D</a:t>
            </a:r>
            <a:r>
              <a:rPr lang="en-US" sz="800" baseline="-25000" dirty="0">
                <a:solidFill>
                  <a:schemeClr val="accent3"/>
                </a:solidFill>
                <a:latin typeface="Verdana" panose="020B0604030504040204" pitchFamily="34" charset="0"/>
                <a:ea typeface="Verdana" panose="020B0604030504040204" pitchFamily="34" charset="0"/>
                <a:cs typeface="Verdana" panose="020B0604030504040204" pitchFamily="34" charset="0"/>
              </a:rPr>
              <a:t>2    </a:t>
            </a:r>
            <a:r>
              <a:rPr lang="hu-HU" sz="800" baseline="-25000" dirty="0">
                <a:solidFill>
                  <a:schemeClr val="accent3"/>
                </a:solidFill>
                <a:latin typeface="Verdana" panose="020B0604030504040204" pitchFamily="34" charset="0"/>
                <a:ea typeface="Verdana" panose="020B0604030504040204" pitchFamily="34" charset="0"/>
                <a:cs typeface="Verdana" panose="020B0604030504040204" pitchFamily="34" charset="0"/>
              </a:rPr>
              <a:t>	</a:t>
            </a:r>
            <a:r>
              <a:rPr lang="en-US" sz="800" dirty="0">
                <a:solidFill>
                  <a:schemeClr val="accent3"/>
                </a:solidFill>
                <a:latin typeface="Verdana" panose="020B0604030504040204" pitchFamily="34" charset="0"/>
                <a:ea typeface="Verdana" panose="020B0604030504040204" pitchFamily="34" charset="0"/>
                <a:cs typeface="Verdana" panose="020B0604030504040204" pitchFamily="34" charset="0"/>
              </a:rPr>
              <a:t>Partial agonist</a:t>
            </a:r>
          </a:p>
          <a:p>
            <a:pPr algn="ctr">
              <a:spcBef>
                <a:spcPct val="50000"/>
              </a:spcBef>
            </a:pPr>
            <a:r>
              <a:rPr lang="en-US" sz="800" dirty="0">
                <a:solidFill>
                  <a:schemeClr val="accent3"/>
                </a:solidFill>
                <a:latin typeface="Verdana" panose="020B0604030504040204" pitchFamily="34" charset="0"/>
                <a:ea typeface="Verdana" panose="020B0604030504040204" pitchFamily="34" charset="0"/>
                <a:cs typeface="Verdana" panose="020B0604030504040204" pitchFamily="34" charset="0"/>
              </a:rPr>
              <a:t>Serotonin 5-HT</a:t>
            </a:r>
            <a:r>
              <a:rPr lang="en-US" sz="800" baseline="-25000" dirty="0">
                <a:solidFill>
                  <a:schemeClr val="accent3"/>
                </a:solidFill>
                <a:latin typeface="Verdana" panose="020B0604030504040204" pitchFamily="34" charset="0"/>
                <a:ea typeface="Verdana" panose="020B0604030504040204" pitchFamily="34" charset="0"/>
                <a:cs typeface="Verdana" panose="020B0604030504040204" pitchFamily="34" charset="0"/>
              </a:rPr>
              <a:t>2B</a:t>
            </a:r>
            <a:r>
              <a:rPr lang="en-US" sz="800" dirty="0">
                <a:solidFill>
                  <a:schemeClr val="accent3"/>
                </a:solidFill>
                <a:latin typeface="Verdana" panose="020B0604030504040204" pitchFamily="34" charset="0"/>
                <a:ea typeface="Verdana" panose="020B0604030504040204" pitchFamily="34" charset="0"/>
                <a:cs typeface="Verdana" panose="020B0604030504040204" pitchFamily="34" charset="0"/>
              </a:rPr>
              <a:t>   </a:t>
            </a:r>
            <a:r>
              <a:rPr lang="hu-HU" sz="800" dirty="0">
                <a:solidFill>
                  <a:schemeClr val="accent3"/>
                </a:solidFill>
                <a:latin typeface="Verdana" panose="020B0604030504040204" pitchFamily="34" charset="0"/>
                <a:ea typeface="Verdana" panose="020B0604030504040204" pitchFamily="34" charset="0"/>
                <a:cs typeface="Verdana" panose="020B0604030504040204" pitchFamily="34" charset="0"/>
              </a:rPr>
              <a:t> </a:t>
            </a:r>
            <a:r>
              <a:rPr lang="en-US" sz="800" dirty="0">
                <a:solidFill>
                  <a:schemeClr val="accent3"/>
                </a:solidFill>
                <a:latin typeface="Verdana" panose="020B0604030504040204" pitchFamily="34" charset="0"/>
                <a:ea typeface="Verdana" panose="020B0604030504040204" pitchFamily="34" charset="0"/>
                <a:cs typeface="Verdana" panose="020B0604030504040204" pitchFamily="34" charset="0"/>
              </a:rPr>
              <a:t>Antagonist</a:t>
            </a:r>
          </a:p>
          <a:p>
            <a:pPr algn="ctr">
              <a:spcBef>
                <a:spcPct val="50000"/>
              </a:spcBef>
            </a:pPr>
            <a:r>
              <a:rPr lang="en-US" sz="800" dirty="0">
                <a:solidFill>
                  <a:schemeClr val="accent3"/>
                </a:solidFill>
                <a:latin typeface="Verdana" panose="020B0604030504040204" pitchFamily="34" charset="0"/>
                <a:ea typeface="Verdana" panose="020B0604030504040204" pitchFamily="34" charset="0"/>
                <a:cs typeface="Verdana" panose="020B0604030504040204" pitchFamily="34" charset="0"/>
              </a:rPr>
              <a:t>Serotonin 5-HT</a:t>
            </a:r>
            <a:r>
              <a:rPr lang="en-US" sz="800" baseline="-25000" dirty="0">
                <a:solidFill>
                  <a:schemeClr val="accent3"/>
                </a:solidFill>
                <a:latin typeface="Verdana" panose="020B0604030504040204" pitchFamily="34" charset="0"/>
                <a:ea typeface="Verdana" panose="020B0604030504040204" pitchFamily="34" charset="0"/>
                <a:cs typeface="Verdana" panose="020B0604030504040204" pitchFamily="34" charset="0"/>
              </a:rPr>
              <a:t>1A    </a:t>
            </a:r>
            <a:r>
              <a:rPr lang="en-US" sz="800" dirty="0">
                <a:solidFill>
                  <a:schemeClr val="accent3"/>
                </a:solidFill>
                <a:latin typeface="Verdana" panose="020B0604030504040204" pitchFamily="34" charset="0"/>
                <a:ea typeface="Verdana" panose="020B0604030504040204" pitchFamily="34" charset="0"/>
                <a:cs typeface="Verdana" panose="020B0604030504040204" pitchFamily="34" charset="0"/>
              </a:rPr>
              <a:t>Partial agonist</a:t>
            </a:r>
          </a:p>
        </p:txBody>
      </p:sp>
      <p:sp>
        <p:nvSpPr>
          <p:cNvPr id="16" name="Text Box 66">
            <a:extLst>
              <a:ext uri="{FF2B5EF4-FFF2-40B4-BE49-F238E27FC236}">
                <a16:creationId xmlns:a16="http://schemas.microsoft.com/office/drawing/2014/main" id="{0E82AEEB-A179-47F9-832D-F2268C93850A}"/>
              </a:ext>
            </a:extLst>
          </p:cNvPr>
          <p:cNvSpPr txBox="1">
            <a:spLocks noChangeArrowheads="1"/>
          </p:cNvSpPr>
          <p:nvPr/>
        </p:nvSpPr>
        <p:spPr bwMode="auto">
          <a:xfrm>
            <a:off x="7673846" y="3721491"/>
            <a:ext cx="2092041" cy="984885"/>
          </a:xfrm>
          <a:prstGeom prst="rect">
            <a:avLst/>
          </a:prstGeom>
          <a:noFill/>
          <a:ln w="9525">
            <a:noFill/>
            <a:miter lim="800000"/>
            <a:headEnd/>
            <a:tailEnd/>
          </a:ln>
        </p:spPr>
        <p:txBody>
          <a:bodyPr wrap="square">
            <a:spAutoFit/>
          </a:bodyPr>
          <a:lstStyle/>
          <a:p>
            <a:pPr algn="ctr">
              <a:spcBef>
                <a:spcPct val="50000"/>
              </a:spcBef>
            </a:pPr>
            <a:r>
              <a:rPr lang="en-US" sz="1000" b="1" dirty="0">
                <a:solidFill>
                  <a:schemeClr val="tx2"/>
                </a:solidFill>
                <a:latin typeface="Verdana" panose="020B0604030504040204" pitchFamily="34" charset="0"/>
                <a:ea typeface="Verdana" panose="020B0604030504040204" pitchFamily="34" charset="0"/>
                <a:cs typeface="Verdana" panose="020B0604030504040204" pitchFamily="34" charset="0"/>
              </a:rPr>
              <a:t>Moderate affinity</a:t>
            </a:r>
          </a:p>
          <a:p>
            <a:pPr algn="ctr">
              <a:spcBef>
                <a:spcPct val="50000"/>
              </a:spcBef>
            </a:pPr>
            <a:r>
              <a:rPr lang="en-US" sz="800" dirty="0">
                <a:solidFill>
                  <a:schemeClr val="tx2"/>
                </a:solidFill>
                <a:latin typeface="Verdana" panose="020B0604030504040204" pitchFamily="34" charset="0"/>
                <a:ea typeface="Verdana" panose="020B0604030504040204" pitchFamily="34" charset="0"/>
                <a:cs typeface="Verdana" panose="020B0604030504040204" pitchFamily="34" charset="0"/>
              </a:rPr>
              <a:t>Serotonin 5-HT</a:t>
            </a:r>
            <a:r>
              <a:rPr lang="en-US" sz="800" baseline="-25000" dirty="0">
                <a:solidFill>
                  <a:schemeClr val="tx2"/>
                </a:solidFill>
                <a:latin typeface="Verdana" panose="020B0604030504040204" pitchFamily="34" charset="0"/>
                <a:ea typeface="Verdana" panose="020B0604030504040204" pitchFamily="34" charset="0"/>
                <a:cs typeface="Verdana" panose="020B0604030504040204" pitchFamily="34" charset="0"/>
              </a:rPr>
              <a:t>2A </a:t>
            </a:r>
            <a:r>
              <a:rPr lang="en-US" sz="800" dirty="0">
                <a:solidFill>
                  <a:schemeClr val="tx2"/>
                </a:solidFill>
                <a:latin typeface="Verdana" panose="020B0604030504040204" pitchFamily="34" charset="0"/>
                <a:ea typeface="Verdana" panose="020B0604030504040204" pitchFamily="34" charset="0"/>
                <a:cs typeface="Verdana" panose="020B0604030504040204" pitchFamily="34" charset="0"/>
              </a:rPr>
              <a:t>     Antagonist</a:t>
            </a:r>
          </a:p>
          <a:p>
            <a:pPr algn="ctr">
              <a:spcBef>
                <a:spcPct val="50000"/>
              </a:spcBef>
            </a:pPr>
            <a:r>
              <a:rPr lang="en-US" sz="800" dirty="0">
                <a:solidFill>
                  <a:schemeClr val="tx2"/>
                </a:solidFill>
                <a:latin typeface="Verdana" panose="020B0604030504040204" pitchFamily="34" charset="0"/>
                <a:ea typeface="Verdana" panose="020B0604030504040204" pitchFamily="34" charset="0"/>
                <a:cs typeface="Verdana" panose="020B0604030504040204" pitchFamily="34" charset="0"/>
              </a:rPr>
              <a:t>Histamine H</a:t>
            </a:r>
            <a:r>
              <a:rPr lang="en-US" sz="800" baseline="-25000" dirty="0">
                <a:solidFill>
                  <a:schemeClr val="tx2"/>
                </a:solidFill>
                <a:latin typeface="Verdana" panose="020B0604030504040204" pitchFamily="34" charset="0"/>
                <a:ea typeface="Verdana" panose="020B0604030504040204" pitchFamily="34" charset="0"/>
                <a:cs typeface="Verdana" panose="020B0604030504040204" pitchFamily="34" charset="0"/>
              </a:rPr>
              <a:t>1</a:t>
            </a:r>
            <a:r>
              <a:rPr lang="en-US" sz="800" dirty="0">
                <a:solidFill>
                  <a:schemeClr val="tx2"/>
                </a:solidFill>
                <a:latin typeface="Verdana" panose="020B0604030504040204" pitchFamily="34" charset="0"/>
                <a:ea typeface="Verdana" panose="020B0604030504040204" pitchFamily="34" charset="0"/>
                <a:cs typeface="Verdana" panose="020B0604030504040204" pitchFamily="34" charset="0"/>
              </a:rPr>
              <a:t>             Antagonist</a:t>
            </a:r>
          </a:p>
          <a:p>
            <a:pPr algn="ctr">
              <a:spcBef>
                <a:spcPct val="50000"/>
              </a:spcBef>
            </a:pPr>
            <a:r>
              <a:rPr lang="en-US" sz="800" dirty="0">
                <a:solidFill>
                  <a:schemeClr val="tx2"/>
                </a:solidFill>
                <a:latin typeface="Verdana" panose="020B0604030504040204" pitchFamily="34" charset="0"/>
                <a:ea typeface="Verdana" panose="020B0604030504040204" pitchFamily="34" charset="0"/>
                <a:cs typeface="Verdana" panose="020B0604030504040204" pitchFamily="34" charset="0"/>
              </a:rPr>
              <a:t>Serotonin 5-HT</a:t>
            </a:r>
            <a:r>
              <a:rPr lang="en-US" sz="800" baseline="-25000" dirty="0">
                <a:solidFill>
                  <a:schemeClr val="tx2"/>
                </a:solidFill>
                <a:latin typeface="Verdana" panose="020B0604030504040204" pitchFamily="34" charset="0"/>
                <a:ea typeface="Verdana" panose="020B0604030504040204" pitchFamily="34" charset="0"/>
                <a:cs typeface="Verdana" panose="020B0604030504040204" pitchFamily="34" charset="0"/>
              </a:rPr>
              <a:t>2C </a:t>
            </a:r>
            <a:r>
              <a:rPr lang="en-US" sz="800" dirty="0">
                <a:solidFill>
                  <a:schemeClr val="tx2"/>
                </a:solidFill>
                <a:latin typeface="Verdana" panose="020B0604030504040204" pitchFamily="34" charset="0"/>
                <a:ea typeface="Verdana" panose="020B0604030504040204" pitchFamily="34" charset="0"/>
                <a:cs typeface="Verdana" panose="020B0604030504040204" pitchFamily="34" charset="0"/>
              </a:rPr>
              <a:t>     Antagonist</a:t>
            </a:r>
          </a:p>
          <a:p>
            <a:pPr algn="ctr">
              <a:spcBef>
                <a:spcPct val="50000"/>
              </a:spcBef>
            </a:pPr>
            <a:r>
              <a:rPr lang="en-US" sz="800" dirty="0">
                <a:solidFill>
                  <a:schemeClr val="tx2"/>
                </a:solidFill>
                <a:latin typeface="Verdana" panose="020B0604030504040204" pitchFamily="34" charset="0"/>
                <a:ea typeface="Verdana" panose="020B0604030504040204" pitchFamily="34" charset="0"/>
                <a:cs typeface="Verdana" panose="020B0604030504040204" pitchFamily="34" charset="0"/>
              </a:rPr>
              <a:t>Adrenergic α</a:t>
            </a:r>
            <a:r>
              <a:rPr lang="en-US" sz="800" baseline="-25000" dirty="0">
                <a:solidFill>
                  <a:schemeClr val="tx2"/>
                </a:solidFill>
                <a:latin typeface="Verdana" panose="020B0604030504040204" pitchFamily="34" charset="0"/>
                <a:ea typeface="Verdana" panose="020B0604030504040204" pitchFamily="34" charset="0"/>
                <a:cs typeface="Verdana" panose="020B0604030504040204" pitchFamily="34" charset="0"/>
              </a:rPr>
              <a:t>1</a:t>
            </a:r>
            <a:r>
              <a:rPr lang="en-US" sz="800" dirty="0">
                <a:solidFill>
                  <a:schemeClr val="tx2"/>
                </a:solidFill>
                <a:latin typeface="Verdana" panose="020B0604030504040204" pitchFamily="34" charset="0"/>
                <a:ea typeface="Verdana" panose="020B0604030504040204" pitchFamily="34" charset="0"/>
                <a:cs typeface="Verdana" panose="020B0604030504040204" pitchFamily="34" charset="0"/>
              </a:rPr>
              <a:t>            Antagonist</a:t>
            </a:r>
          </a:p>
        </p:txBody>
      </p:sp>
      <p:sp>
        <p:nvSpPr>
          <p:cNvPr id="19" name="Text Placeholder 2">
            <a:extLst>
              <a:ext uri="{FF2B5EF4-FFF2-40B4-BE49-F238E27FC236}">
                <a16:creationId xmlns:a16="http://schemas.microsoft.com/office/drawing/2014/main" id="{6A423C9E-1E43-4428-83BC-2B5BF90F5787}"/>
              </a:ext>
            </a:extLst>
          </p:cNvPr>
          <p:cNvSpPr txBox="1">
            <a:spLocks/>
          </p:cNvSpPr>
          <p:nvPr/>
        </p:nvSpPr>
        <p:spPr>
          <a:xfrm>
            <a:off x="838199" y="5625962"/>
            <a:ext cx="10961915" cy="4090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solidFill>
                  <a:schemeClr val="accent6"/>
                </a:solidFill>
              </a:rPr>
              <a:t>References</a:t>
            </a:r>
            <a:r>
              <a:rPr lang="hu-HU" sz="900" dirty="0">
                <a:solidFill>
                  <a:schemeClr val="accent6"/>
                </a:solidFill>
              </a:rPr>
              <a:t>: 1. </a:t>
            </a:r>
            <a:r>
              <a:rPr lang="en-GB" sz="900" dirty="0">
                <a:solidFill>
                  <a:schemeClr val="accent6"/>
                </a:solidFill>
              </a:rPr>
              <a:t>Kiss. J </a:t>
            </a:r>
            <a:r>
              <a:rPr lang="en-GB" sz="900" dirty="0" err="1">
                <a:solidFill>
                  <a:schemeClr val="accent6"/>
                </a:solidFill>
              </a:rPr>
              <a:t>Pharmacol</a:t>
            </a:r>
            <a:r>
              <a:rPr lang="en-GB" sz="900" dirty="0">
                <a:solidFill>
                  <a:schemeClr val="accent6"/>
                </a:solidFill>
              </a:rPr>
              <a:t> Exp </a:t>
            </a:r>
            <a:r>
              <a:rPr lang="en-GB" sz="900" dirty="0" err="1">
                <a:solidFill>
                  <a:schemeClr val="accent6"/>
                </a:solidFill>
              </a:rPr>
              <a:t>Ther</a:t>
            </a:r>
            <a:r>
              <a:rPr lang="en-GB" sz="900" dirty="0">
                <a:solidFill>
                  <a:schemeClr val="accent6"/>
                </a:solidFill>
              </a:rPr>
              <a:t> 2010.333:328–340; Partial agonism is represented with dots, circles show </a:t>
            </a:r>
            <a:r>
              <a:rPr lang="en-GB" sz="900" dirty="0" err="1">
                <a:solidFill>
                  <a:schemeClr val="accent6"/>
                </a:solidFill>
              </a:rPr>
              <a:t>pKi</a:t>
            </a:r>
            <a:r>
              <a:rPr lang="en-GB" sz="900" dirty="0">
                <a:solidFill>
                  <a:schemeClr val="accent6"/>
                </a:solidFill>
              </a:rPr>
              <a:t> values.</a:t>
            </a:r>
          </a:p>
        </p:txBody>
      </p:sp>
    </p:spTree>
    <p:extLst>
      <p:ext uri="{BB962C8B-B14F-4D97-AF65-F5344CB8AC3E}">
        <p14:creationId xmlns:p14="http://schemas.microsoft.com/office/powerpoint/2010/main" val="1457621851"/>
      </p:ext>
    </p:extLst>
  </p:cSld>
  <p:clrMapOvr>
    <a:masterClrMapping/>
  </p:clrMapOvr>
  <mc:AlternateContent xmlns:mc="http://schemas.openxmlformats.org/markup-compatibility/2006" xmlns:p14="http://schemas.microsoft.com/office/powerpoint/2010/main">
    <mc:Choice Requires="p14">
      <p:transition spd="slow" p14:dur="2000" advTm="36000"/>
    </mc:Choice>
    <mc:Fallback xmlns="">
      <p:transition spd="slow" advTm="36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B6D64-6CF9-4945-8DC8-4532F33A72D9}"/>
              </a:ext>
            </a:extLst>
          </p:cNvPr>
          <p:cNvSpPr>
            <a:spLocks noGrp="1"/>
          </p:cNvSpPr>
          <p:nvPr>
            <p:ph type="body" sz="quarter" idx="13"/>
          </p:nvPr>
        </p:nvSpPr>
        <p:spPr/>
        <p:txBody>
          <a:bodyPr>
            <a:normAutofit/>
          </a:bodyPr>
          <a:lstStyle/>
          <a:p>
            <a:r>
              <a:rPr lang="en-GB" sz="2400" dirty="0"/>
              <a:t>Cariprazine</a:t>
            </a:r>
            <a:r>
              <a:rPr lang="hu-HU" sz="2400" dirty="0"/>
              <a:t> </a:t>
            </a:r>
            <a:r>
              <a:rPr lang="en-GB" sz="2400" dirty="0"/>
              <a:t>clinical development</a:t>
            </a:r>
          </a:p>
        </p:txBody>
      </p:sp>
      <p:sp>
        <p:nvSpPr>
          <p:cNvPr id="5" name="Text Placeholder 2">
            <a:extLst>
              <a:ext uri="{FF2B5EF4-FFF2-40B4-BE49-F238E27FC236}">
                <a16:creationId xmlns:a16="http://schemas.microsoft.com/office/drawing/2014/main" id="{F8FBC5C5-F11F-4C9D-801B-3176A17B19F1}"/>
              </a:ext>
            </a:extLst>
          </p:cNvPr>
          <p:cNvSpPr>
            <a:spLocks noGrp="1"/>
          </p:cNvSpPr>
          <p:nvPr>
            <p:ph type="body" sz="quarter" idx="14"/>
          </p:nvPr>
        </p:nvSpPr>
        <p:spPr>
          <a:xfrm>
            <a:off x="838199" y="1127487"/>
            <a:ext cx="10961915" cy="635999"/>
          </a:xfrm>
        </p:spPr>
        <p:txBody>
          <a:bodyPr>
            <a:normAutofit/>
          </a:bodyPr>
          <a:lstStyle/>
          <a:p>
            <a:r>
              <a:rPr lang="en-GB" dirty="0">
                <a:solidFill>
                  <a:schemeClr val="tx2"/>
                </a:solidFill>
              </a:rPr>
              <a:t>The clinical development program of cariprazine included 42 studies</a:t>
            </a:r>
            <a:r>
              <a:rPr lang="hu-HU" dirty="0">
                <a:solidFill>
                  <a:schemeClr val="tx2"/>
                </a:solidFill>
              </a:rPr>
              <a:t>; </a:t>
            </a:r>
            <a:r>
              <a:rPr lang="en-GB" dirty="0">
                <a:solidFill>
                  <a:schemeClr val="tx2"/>
                </a:solidFill>
              </a:rPr>
              <a:t>numerous PK studies, 8 schizophrenia studies, 4 mania studies, 4 BD and 4 MDD studies</a:t>
            </a:r>
            <a:r>
              <a:rPr lang="hu-HU" dirty="0">
                <a:solidFill>
                  <a:schemeClr val="tx2"/>
                </a:solidFill>
              </a:rPr>
              <a:t>.</a:t>
            </a:r>
            <a:r>
              <a:rPr lang="en-GB" dirty="0"/>
              <a:t> </a:t>
            </a:r>
          </a:p>
        </p:txBody>
      </p:sp>
      <p:graphicFrame>
        <p:nvGraphicFramePr>
          <p:cNvPr id="9" name="Táblázat 3">
            <a:extLst>
              <a:ext uri="{FF2B5EF4-FFF2-40B4-BE49-F238E27FC236}">
                <a16:creationId xmlns:a16="http://schemas.microsoft.com/office/drawing/2014/main" id="{495F8A01-9638-4F5B-885E-9DCC8997B3B0}"/>
              </a:ext>
            </a:extLst>
          </p:cNvPr>
          <p:cNvGraphicFramePr>
            <a:graphicFrameLocks noGrp="1"/>
          </p:cNvGraphicFramePr>
          <p:nvPr>
            <p:extLst>
              <p:ext uri="{D42A27DB-BD31-4B8C-83A1-F6EECF244321}">
                <p14:modId xmlns:p14="http://schemas.microsoft.com/office/powerpoint/2010/main" val="2896607686"/>
              </p:ext>
            </p:extLst>
          </p:nvPr>
        </p:nvGraphicFramePr>
        <p:xfrm>
          <a:off x="838198" y="1956116"/>
          <a:ext cx="10780186" cy="3454400"/>
        </p:xfrm>
        <a:graphic>
          <a:graphicData uri="http://schemas.openxmlformats.org/drawingml/2006/table">
            <a:tbl>
              <a:tblPr firstRow="1" bandRow="1">
                <a:tableStyleId>{5C22544A-7EE6-4342-B048-85BDC9FD1C3A}</a:tableStyleId>
              </a:tblPr>
              <a:tblGrid>
                <a:gridCol w="1973745">
                  <a:extLst>
                    <a:ext uri="{9D8B030D-6E8A-4147-A177-3AD203B41FA5}">
                      <a16:colId xmlns:a16="http://schemas.microsoft.com/office/drawing/2014/main" val="20000"/>
                    </a:ext>
                  </a:extLst>
                </a:gridCol>
                <a:gridCol w="889678">
                  <a:extLst>
                    <a:ext uri="{9D8B030D-6E8A-4147-A177-3AD203B41FA5}">
                      <a16:colId xmlns:a16="http://schemas.microsoft.com/office/drawing/2014/main" val="20001"/>
                    </a:ext>
                  </a:extLst>
                </a:gridCol>
                <a:gridCol w="1677566">
                  <a:extLst>
                    <a:ext uri="{9D8B030D-6E8A-4147-A177-3AD203B41FA5}">
                      <a16:colId xmlns:a16="http://schemas.microsoft.com/office/drawing/2014/main" val="20002"/>
                    </a:ext>
                  </a:extLst>
                </a:gridCol>
                <a:gridCol w="1012314">
                  <a:extLst>
                    <a:ext uri="{9D8B030D-6E8A-4147-A177-3AD203B41FA5}">
                      <a16:colId xmlns:a16="http://schemas.microsoft.com/office/drawing/2014/main" val="20003"/>
                    </a:ext>
                  </a:extLst>
                </a:gridCol>
                <a:gridCol w="1665350">
                  <a:extLst>
                    <a:ext uri="{9D8B030D-6E8A-4147-A177-3AD203B41FA5}">
                      <a16:colId xmlns:a16="http://schemas.microsoft.com/office/drawing/2014/main" val="20004"/>
                    </a:ext>
                  </a:extLst>
                </a:gridCol>
                <a:gridCol w="866486">
                  <a:extLst>
                    <a:ext uri="{9D8B030D-6E8A-4147-A177-3AD203B41FA5}">
                      <a16:colId xmlns:a16="http://schemas.microsoft.com/office/drawing/2014/main" val="20005"/>
                    </a:ext>
                  </a:extLst>
                </a:gridCol>
                <a:gridCol w="1631747">
                  <a:extLst>
                    <a:ext uri="{9D8B030D-6E8A-4147-A177-3AD203B41FA5}">
                      <a16:colId xmlns:a16="http://schemas.microsoft.com/office/drawing/2014/main" val="20006"/>
                    </a:ext>
                  </a:extLst>
                </a:gridCol>
                <a:gridCol w="1063300">
                  <a:extLst>
                    <a:ext uri="{9D8B030D-6E8A-4147-A177-3AD203B41FA5}">
                      <a16:colId xmlns:a16="http://schemas.microsoft.com/office/drawing/2014/main" val="20007"/>
                    </a:ext>
                  </a:extLst>
                </a:gridCol>
              </a:tblGrid>
              <a:tr h="181410">
                <a:tc gridSpan="2">
                  <a:txBody>
                    <a:bodyPr/>
                    <a:lstStyle/>
                    <a:p>
                      <a:pPr algn="ctr"/>
                      <a:r>
                        <a:rPr lang="hu-HU" sz="1600" i="0" dirty="0" err="1">
                          <a:latin typeface="Verdana" panose="020B0604030504040204" pitchFamily="34" charset="0"/>
                          <a:ea typeface="Verdana" panose="020B0604030504040204" pitchFamily="34" charset="0"/>
                          <a:cs typeface="Verdana" panose="020B0604030504040204" pitchFamily="34" charset="0"/>
                        </a:rPr>
                        <a:t>Schizophrenia</a:t>
                      </a:r>
                      <a:endParaRPr lang="hu-HU" sz="1600" i="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hu-HU" dirty="0"/>
                    </a:p>
                  </a:txBody>
                  <a:tcPr/>
                </a:tc>
                <a:tc gridSpan="2">
                  <a:txBody>
                    <a:bodyPr/>
                    <a:lstStyle/>
                    <a:p>
                      <a:pPr algn="ctr"/>
                      <a:r>
                        <a:rPr lang="hu-HU" sz="1600" i="0" dirty="0" err="1">
                          <a:latin typeface="Verdana" panose="020B0604030504040204" pitchFamily="34" charset="0"/>
                          <a:ea typeface="Verdana" panose="020B0604030504040204" pitchFamily="34" charset="0"/>
                          <a:cs typeface="Verdana" panose="020B0604030504040204" pitchFamily="34" charset="0"/>
                        </a:rPr>
                        <a:t>Mania</a:t>
                      </a:r>
                      <a:endParaRPr lang="hu-HU" sz="1600" i="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hu-HU" sz="1600" dirty="0">
                        <a:latin typeface="Verdana" panose="020B0604030504040204" pitchFamily="34" charset="0"/>
                        <a:ea typeface="Verdana" panose="020B0604030504040204" pitchFamily="34" charset="0"/>
                        <a:cs typeface="Verdana" panose="020B0604030504040204" pitchFamily="34" charset="0"/>
                      </a:endParaRPr>
                    </a:p>
                  </a:txBody>
                  <a:tcPr/>
                </a:tc>
                <a:tc gridSpan="2">
                  <a:txBody>
                    <a:bodyPr/>
                    <a:lstStyle/>
                    <a:p>
                      <a:pPr algn="ctr"/>
                      <a:r>
                        <a:rPr lang="hu-HU" sz="1600" i="0" dirty="0" err="1">
                          <a:latin typeface="Verdana" panose="020B0604030504040204" pitchFamily="34" charset="0"/>
                          <a:ea typeface="Verdana" panose="020B0604030504040204" pitchFamily="34" charset="0"/>
                          <a:cs typeface="Verdana" panose="020B0604030504040204" pitchFamily="34" charset="0"/>
                        </a:rPr>
                        <a:t>Bipolar</a:t>
                      </a:r>
                      <a:r>
                        <a:rPr lang="hu-HU" sz="1600" i="0" dirty="0">
                          <a:latin typeface="Verdana" panose="020B0604030504040204" pitchFamily="34" charset="0"/>
                          <a:ea typeface="Verdana" panose="020B0604030504040204" pitchFamily="34" charset="0"/>
                          <a:cs typeface="Verdana" panose="020B0604030504040204" pitchFamily="34" charset="0"/>
                        </a:rPr>
                        <a:t> </a:t>
                      </a:r>
                      <a:r>
                        <a:rPr lang="hu-HU" sz="1600" i="0" dirty="0" err="1">
                          <a:latin typeface="Verdana" panose="020B0604030504040204" pitchFamily="34" charset="0"/>
                          <a:ea typeface="Verdana" panose="020B0604030504040204" pitchFamily="34" charset="0"/>
                          <a:cs typeface="Verdana" panose="020B0604030504040204" pitchFamily="34" charset="0"/>
                        </a:rPr>
                        <a:t>depression</a:t>
                      </a:r>
                      <a:endParaRPr lang="hu-HU" sz="1600" i="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hu-HU" sz="1600" dirty="0">
                        <a:latin typeface="Verdana" panose="020B0604030504040204" pitchFamily="34" charset="0"/>
                        <a:ea typeface="Verdana" panose="020B0604030504040204" pitchFamily="34" charset="0"/>
                        <a:cs typeface="Verdana" panose="020B0604030504040204" pitchFamily="34" charset="0"/>
                      </a:endParaRPr>
                    </a:p>
                  </a:txBody>
                  <a:tcPr/>
                </a:tc>
                <a:tc gridSpan="2">
                  <a:txBody>
                    <a:bodyPr/>
                    <a:lstStyle/>
                    <a:p>
                      <a:pPr algn="ctr"/>
                      <a:r>
                        <a:rPr lang="hu-HU" sz="1600" i="0" dirty="0">
                          <a:latin typeface="Verdana" panose="020B0604030504040204" pitchFamily="34" charset="0"/>
                          <a:ea typeface="Verdana" panose="020B0604030504040204" pitchFamily="34" charset="0"/>
                          <a:cs typeface="Verdana" panose="020B0604030504040204" pitchFamily="34" charset="0"/>
                        </a:rPr>
                        <a:t>Major </a:t>
                      </a:r>
                      <a:r>
                        <a:rPr lang="hu-HU" sz="1600" i="0" dirty="0" err="1">
                          <a:latin typeface="Verdana" panose="020B0604030504040204" pitchFamily="34" charset="0"/>
                          <a:ea typeface="Verdana" panose="020B0604030504040204" pitchFamily="34" charset="0"/>
                          <a:cs typeface="Verdana" panose="020B0604030504040204" pitchFamily="34" charset="0"/>
                        </a:rPr>
                        <a:t>depression</a:t>
                      </a:r>
                      <a:endParaRPr lang="hu-HU" sz="1600" i="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hu-HU"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370840">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RGH-MD-03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RGH-MD-31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600">
                          <a:solidFill>
                            <a:schemeClr val="tx1"/>
                          </a:solidFill>
                          <a:latin typeface="Verdana" panose="020B0604030504040204" pitchFamily="34" charset="0"/>
                          <a:ea typeface="Verdana" panose="020B0604030504040204" pitchFamily="34" charset="0"/>
                          <a:cs typeface="Verdana" panose="020B0604030504040204" pitchFamily="34" charset="0"/>
                        </a:rPr>
                        <a:t>RGH-MD-52</a:t>
                      </a:r>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RGH-MD-71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RGH-MD-16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2b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RGH-MD-32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hu-HU" sz="1600">
                          <a:solidFill>
                            <a:schemeClr val="tx1"/>
                          </a:solidFill>
                          <a:latin typeface="Verdana" panose="020B0604030504040204" pitchFamily="34" charset="0"/>
                          <a:ea typeface="Verdana" panose="020B0604030504040204" pitchFamily="34" charset="0"/>
                          <a:cs typeface="Verdana" panose="020B0604030504040204" pitchFamily="34" charset="0"/>
                        </a:rPr>
                        <a:t>RGH-MD-53</a:t>
                      </a:r>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RGH-MD-72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70840">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RGH-MD-04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RGH-MD-33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600">
                          <a:solidFill>
                            <a:schemeClr val="tx1"/>
                          </a:solidFill>
                          <a:latin typeface="Verdana" panose="020B0604030504040204" pitchFamily="34" charset="0"/>
                          <a:ea typeface="Verdana" panose="020B0604030504040204" pitchFamily="34" charset="0"/>
                          <a:cs typeface="Verdana" panose="020B0604030504040204" pitchFamily="34" charset="0"/>
                        </a:rPr>
                        <a:t>RGH-MD-54</a:t>
                      </a:r>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600">
                          <a:solidFill>
                            <a:schemeClr val="tx1"/>
                          </a:solidFill>
                          <a:latin typeface="Verdana" panose="020B0604030504040204" pitchFamily="34" charset="0"/>
                          <a:ea typeface="Verdana" panose="020B0604030504040204" pitchFamily="34" charset="0"/>
                          <a:cs typeface="Verdana" panose="020B0604030504040204" pitchFamily="34" charset="0"/>
                        </a:rPr>
                        <a:t>3</a:t>
                      </a:r>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RGH-MD-75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2b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RGH-MD-05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RGH-MD-36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hu-HU"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safety</a:t>
                      </a:r>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RGH-MD-56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2b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RGH-MD-76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hu-HU"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safety</a:t>
                      </a:r>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70840">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RGH-MD-06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sz="160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RGH-188-005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70840">
                <a:tc>
                  <a:txBody>
                    <a:bodyPr/>
                    <a:lstStyle/>
                    <a:p>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RGH-MD-11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u-HU"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safety</a:t>
                      </a:r>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sz="160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rPr>
                        <a:t>RGH-MD-17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hu-HU" sz="1600" dirty="0" err="1">
                          <a:solidFill>
                            <a:schemeClr val="tx1"/>
                          </a:solidFill>
                          <a:latin typeface="Verdana" panose="020B0604030504040204" pitchFamily="34" charset="0"/>
                          <a:ea typeface="Verdana" panose="020B0604030504040204" pitchFamily="34" charset="0"/>
                          <a:cs typeface="Verdana" panose="020B0604030504040204" pitchFamily="34" charset="0"/>
                        </a:rPr>
                        <a:t>safety</a:t>
                      </a:r>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hu-HU"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0">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sz="4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1270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hu-HU" sz="1600" dirty="0">
                        <a:latin typeface="Verdana" panose="020B0604030504040204" pitchFamily="34" charset="0"/>
                        <a:ea typeface="Verdana" panose="020B0604030504040204" pitchFamily="34" charset="0"/>
                        <a:cs typeface="Verdana" panose="020B0604030504040204" pitchFamily="34" charset="0"/>
                      </a:endParaRPr>
                    </a:p>
                  </a:txBody>
                  <a:tcPr>
                    <a:solidFill>
                      <a:srgbClr val="007B91"/>
                    </a:solidFill>
                  </a:tcPr>
                </a:tc>
                <a:tc hMerge="1">
                  <a:txBody>
                    <a:bodyPr/>
                    <a:lstStyle/>
                    <a:p>
                      <a:endParaRPr lang="hu-HU" sz="1600" dirty="0">
                        <a:latin typeface="Verdana" panose="020B0604030504040204" pitchFamily="34" charset="0"/>
                        <a:ea typeface="Verdana" panose="020B0604030504040204" pitchFamily="34" charset="0"/>
                        <a:cs typeface="Verdana" panose="020B0604030504040204" pitchFamily="34" charset="0"/>
                      </a:endParaRPr>
                    </a:p>
                  </a:txBody>
                  <a:tcPr>
                    <a:solidFill>
                      <a:srgbClr val="007B91"/>
                    </a:solidFill>
                  </a:tcPr>
                </a:tc>
                <a:tc hMerge="1">
                  <a:txBody>
                    <a:bodyPr/>
                    <a:lstStyle/>
                    <a:p>
                      <a:endParaRPr lang="hu-HU" sz="1600" dirty="0">
                        <a:latin typeface="Verdana" panose="020B0604030504040204" pitchFamily="34" charset="0"/>
                        <a:ea typeface="Verdana" panose="020B0604030504040204" pitchFamily="34" charset="0"/>
                        <a:cs typeface="Verdana" panose="020B0604030504040204" pitchFamily="34" charset="0"/>
                      </a:endParaRPr>
                    </a:p>
                  </a:txBody>
                  <a:tcPr>
                    <a:solidFill>
                      <a:srgbClr val="007B91"/>
                    </a:solidFill>
                  </a:tcPr>
                </a:tc>
                <a:tc hMerge="1">
                  <a:txBody>
                    <a:bodyPr/>
                    <a:lstStyle/>
                    <a:p>
                      <a:endParaRPr lang="hu-HU" sz="1600" dirty="0">
                        <a:latin typeface="Verdana" panose="020B0604030504040204" pitchFamily="34" charset="0"/>
                        <a:ea typeface="Verdana" panose="020B0604030504040204" pitchFamily="34" charset="0"/>
                        <a:cs typeface="Verdana" panose="020B0604030504040204" pitchFamily="34" charset="0"/>
                      </a:endParaRPr>
                    </a:p>
                  </a:txBody>
                  <a:tcPr>
                    <a:solidFill>
                      <a:srgbClr val="007B91"/>
                    </a:solidFill>
                  </a:tcPr>
                </a:tc>
                <a:tc hMerge="1">
                  <a:txBody>
                    <a:bodyPr/>
                    <a:lstStyle/>
                    <a:p>
                      <a:endParaRPr lang="hu-HU" sz="1600" dirty="0">
                        <a:latin typeface="Verdana" panose="020B0604030504040204" pitchFamily="34" charset="0"/>
                        <a:ea typeface="Verdana" panose="020B0604030504040204" pitchFamily="34" charset="0"/>
                        <a:cs typeface="Verdana" panose="020B0604030504040204" pitchFamily="34" charset="0"/>
                      </a:endParaRPr>
                    </a:p>
                  </a:txBody>
                  <a:tcPr>
                    <a:solidFill>
                      <a:srgbClr val="007B91"/>
                    </a:solidFill>
                  </a:tcPr>
                </a:tc>
                <a:tc hMerge="1">
                  <a:txBody>
                    <a:bodyPr/>
                    <a:lstStyle/>
                    <a:p>
                      <a:endParaRPr lang="hu-HU" sz="1600" dirty="0">
                        <a:latin typeface="Verdana" panose="020B0604030504040204" pitchFamily="34" charset="0"/>
                        <a:ea typeface="Verdana" panose="020B0604030504040204" pitchFamily="34" charset="0"/>
                        <a:cs typeface="Verdana" panose="020B0604030504040204" pitchFamily="34" charset="0"/>
                      </a:endParaRPr>
                    </a:p>
                  </a:txBody>
                  <a:tcPr>
                    <a:solidFill>
                      <a:srgbClr val="007B91"/>
                    </a:solidFill>
                  </a:tcPr>
                </a:tc>
                <a:tc hMerge="1">
                  <a:txBody>
                    <a:bodyPr/>
                    <a:lstStyle/>
                    <a:p>
                      <a:endParaRPr lang="hu-HU" sz="1600" dirty="0">
                        <a:latin typeface="Verdana" panose="020B0604030504040204" pitchFamily="34" charset="0"/>
                        <a:ea typeface="Verdana" panose="020B0604030504040204" pitchFamily="34" charset="0"/>
                        <a:cs typeface="Verdana" panose="020B0604030504040204" pitchFamily="34" charset="0"/>
                      </a:endParaRPr>
                    </a:p>
                  </a:txBody>
                  <a:tcPr>
                    <a:solidFill>
                      <a:srgbClr val="007B9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38623987"/>
      </p:ext>
    </p:extLst>
  </p:cSld>
  <p:clrMapOvr>
    <a:masterClrMapping/>
  </p:clrMapOvr>
  <mc:AlternateContent xmlns:mc="http://schemas.openxmlformats.org/markup-compatibility/2006" xmlns:p14="http://schemas.microsoft.com/office/powerpoint/2010/main">
    <mc:Choice Requires="p14">
      <p:transition spd="slow" p14:dur="2000" advTm="25040"/>
    </mc:Choice>
    <mc:Fallback xmlns="">
      <p:transition spd="slow" advTm="2504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B6D64-6CF9-4945-8DC8-4532F33A72D9}"/>
              </a:ext>
            </a:extLst>
          </p:cNvPr>
          <p:cNvSpPr>
            <a:spLocks noGrp="1"/>
          </p:cNvSpPr>
          <p:nvPr>
            <p:ph type="body" sz="quarter" idx="13"/>
          </p:nvPr>
        </p:nvSpPr>
        <p:spPr>
          <a:xfrm>
            <a:off x="838200" y="544853"/>
            <a:ext cx="9293225" cy="432610"/>
          </a:xfrm>
        </p:spPr>
        <p:txBody>
          <a:bodyPr>
            <a:normAutofit/>
          </a:bodyPr>
          <a:lstStyle/>
          <a:p>
            <a:r>
              <a:rPr lang="en-GB" sz="2400" dirty="0"/>
              <a:t>Aim</a:t>
            </a:r>
            <a:r>
              <a:rPr lang="hu-HU" sz="2400" dirty="0"/>
              <a:t> &amp; </a:t>
            </a:r>
            <a:r>
              <a:rPr lang="en-GB" sz="2400" dirty="0"/>
              <a:t>Methods</a:t>
            </a:r>
            <a:r>
              <a:rPr lang="hu-HU" sz="2400" dirty="0"/>
              <a:t>  </a:t>
            </a:r>
            <a:endParaRPr lang="en-GB" sz="2400" dirty="0"/>
          </a:p>
        </p:txBody>
      </p:sp>
      <p:sp>
        <p:nvSpPr>
          <p:cNvPr id="5" name="Text Placeholder 2">
            <a:extLst>
              <a:ext uri="{FF2B5EF4-FFF2-40B4-BE49-F238E27FC236}">
                <a16:creationId xmlns:a16="http://schemas.microsoft.com/office/drawing/2014/main" id="{F265667C-8B4F-4299-8F31-6E185460462C}"/>
              </a:ext>
            </a:extLst>
          </p:cNvPr>
          <p:cNvSpPr>
            <a:spLocks noGrp="1"/>
          </p:cNvSpPr>
          <p:nvPr>
            <p:ph type="body" sz="quarter" idx="14"/>
          </p:nvPr>
        </p:nvSpPr>
        <p:spPr>
          <a:xfrm>
            <a:off x="838199" y="1127487"/>
            <a:ext cx="10961915" cy="635999"/>
          </a:xfrm>
        </p:spPr>
        <p:txBody>
          <a:bodyPr>
            <a:normAutofit/>
          </a:bodyPr>
          <a:lstStyle/>
          <a:p>
            <a:r>
              <a:rPr lang="en-GB" dirty="0">
                <a:solidFill>
                  <a:schemeClr val="tx2"/>
                </a:solidFill>
              </a:rPr>
              <a:t>The aim of the present analysis was to understand the safety profile of cariprazine from the perspective to medication adherence. </a:t>
            </a:r>
            <a:endParaRPr lang="en-GB" dirty="0"/>
          </a:p>
        </p:txBody>
      </p:sp>
      <p:graphicFrame>
        <p:nvGraphicFramePr>
          <p:cNvPr id="6" name="Diagram 5">
            <a:extLst>
              <a:ext uri="{FF2B5EF4-FFF2-40B4-BE49-F238E27FC236}">
                <a16:creationId xmlns:a16="http://schemas.microsoft.com/office/drawing/2014/main" id="{20EDC46C-7FEA-4E49-BF7C-287825DAFFB7}"/>
              </a:ext>
            </a:extLst>
          </p:cNvPr>
          <p:cNvGraphicFramePr/>
          <p:nvPr>
            <p:extLst>
              <p:ext uri="{D42A27DB-BD31-4B8C-83A1-F6EECF244321}">
                <p14:modId xmlns:p14="http://schemas.microsoft.com/office/powerpoint/2010/main" val="1853839821"/>
              </p:ext>
            </p:extLst>
          </p:nvPr>
        </p:nvGraphicFramePr>
        <p:xfrm>
          <a:off x="1351280" y="977463"/>
          <a:ext cx="948944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Filter">
            <a:extLst>
              <a:ext uri="{FF2B5EF4-FFF2-40B4-BE49-F238E27FC236}">
                <a16:creationId xmlns:a16="http://schemas.microsoft.com/office/drawing/2014/main" id="{73BE7BAC-3989-4A0C-B0BE-0BFAC872B6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05200" y="4462820"/>
            <a:ext cx="720000" cy="720000"/>
          </a:xfrm>
          <a:prstGeom prst="rect">
            <a:avLst/>
          </a:prstGeom>
        </p:spPr>
      </p:pic>
      <p:pic>
        <p:nvPicPr>
          <p:cNvPr id="10" name="Graphic 9" descr="Man">
            <a:extLst>
              <a:ext uri="{FF2B5EF4-FFF2-40B4-BE49-F238E27FC236}">
                <a16:creationId xmlns:a16="http://schemas.microsoft.com/office/drawing/2014/main" id="{A6844360-F33C-46BD-94E6-EB086897A51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64161" y="4442713"/>
            <a:ext cx="720000" cy="720000"/>
          </a:xfrm>
          <a:prstGeom prst="rect">
            <a:avLst/>
          </a:prstGeom>
        </p:spPr>
      </p:pic>
      <p:pic>
        <p:nvPicPr>
          <p:cNvPr id="12" name="Graphic 11" descr="Medical">
            <a:extLst>
              <a:ext uri="{FF2B5EF4-FFF2-40B4-BE49-F238E27FC236}">
                <a16:creationId xmlns:a16="http://schemas.microsoft.com/office/drawing/2014/main" id="{FDF567FB-8E5F-4C3D-B00C-952345E77AC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05704" y="4445402"/>
            <a:ext cx="720000" cy="720000"/>
          </a:xfrm>
          <a:prstGeom prst="rect">
            <a:avLst/>
          </a:prstGeom>
        </p:spPr>
      </p:pic>
    </p:spTree>
    <p:extLst>
      <p:ext uri="{BB962C8B-B14F-4D97-AF65-F5344CB8AC3E}">
        <p14:creationId xmlns:p14="http://schemas.microsoft.com/office/powerpoint/2010/main" val="1754685937"/>
      </p:ext>
    </p:extLst>
  </p:cSld>
  <p:clrMapOvr>
    <a:masterClrMapping/>
  </p:clrMapOvr>
  <mc:AlternateContent xmlns:mc="http://schemas.openxmlformats.org/markup-compatibility/2006" xmlns:p14="http://schemas.microsoft.com/office/powerpoint/2010/main">
    <mc:Choice Requires="p14">
      <p:transition spd="slow" p14:dur="2000" advTm="51396"/>
    </mc:Choice>
    <mc:Fallback xmlns="">
      <p:transition spd="slow" advTm="5139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B6D64-6CF9-4945-8DC8-4532F33A72D9}"/>
              </a:ext>
            </a:extLst>
          </p:cNvPr>
          <p:cNvSpPr>
            <a:spLocks noGrp="1"/>
          </p:cNvSpPr>
          <p:nvPr>
            <p:ph type="body" sz="quarter" idx="13"/>
          </p:nvPr>
        </p:nvSpPr>
        <p:spPr/>
        <p:txBody>
          <a:bodyPr>
            <a:normAutofit/>
          </a:bodyPr>
          <a:lstStyle/>
          <a:p>
            <a:r>
              <a:rPr lang="en-GB" sz="2400" dirty="0"/>
              <a:t>Demographics</a:t>
            </a:r>
            <a:r>
              <a:rPr lang="hu-HU" sz="2400" dirty="0"/>
              <a:t>   </a:t>
            </a:r>
            <a:endParaRPr lang="en-GB" sz="2400" dirty="0"/>
          </a:p>
        </p:txBody>
      </p:sp>
      <p:sp>
        <p:nvSpPr>
          <p:cNvPr id="6" name="Text Placeholder 2">
            <a:extLst>
              <a:ext uri="{FF2B5EF4-FFF2-40B4-BE49-F238E27FC236}">
                <a16:creationId xmlns:a16="http://schemas.microsoft.com/office/drawing/2014/main" id="{D148C5E4-92B5-4E48-85EB-90D84F61FCCC}"/>
              </a:ext>
            </a:extLst>
          </p:cNvPr>
          <p:cNvSpPr>
            <a:spLocks noGrp="1"/>
          </p:cNvSpPr>
          <p:nvPr>
            <p:ph type="body" sz="quarter" idx="14"/>
          </p:nvPr>
        </p:nvSpPr>
        <p:spPr>
          <a:xfrm>
            <a:off x="838199" y="1127487"/>
            <a:ext cx="10961915" cy="356080"/>
          </a:xfrm>
        </p:spPr>
        <p:txBody>
          <a:bodyPr>
            <a:normAutofit/>
          </a:bodyPr>
          <a:lstStyle/>
          <a:p>
            <a:r>
              <a:rPr lang="en-GB" dirty="0">
                <a:solidFill>
                  <a:schemeClr val="tx2"/>
                </a:solidFill>
              </a:rPr>
              <a:t>Data from 2048 cariprazine-treated and 683 placebo-treated patients were analyzed.</a:t>
            </a:r>
            <a:r>
              <a:rPr lang="en-GB" baseline="30000" dirty="0">
                <a:solidFill>
                  <a:schemeClr val="tx2"/>
                </a:solidFill>
              </a:rPr>
              <a:t>1</a:t>
            </a:r>
            <a:r>
              <a:rPr lang="en-GB" dirty="0"/>
              <a:t> </a:t>
            </a:r>
          </a:p>
        </p:txBody>
      </p:sp>
      <p:sp>
        <p:nvSpPr>
          <p:cNvPr id="7" name="Text Placeholder 2">
            <a:extLst>
              <a:ext uri="{FF2B5EF4-FFF2-40B4-BE49-F238E27FC236}">
                <a16:creationId xmlns:a16="http://schemas.microsoft.com/office/drawing/2014/main" id="{0EBCD00E-3BBF-495B-8936-07F77E6AE8CD}"/>
              </a:ext>
            </a:extLst>
          </p:cNvPr>
          <p:cNvSpPr txBox="1">
            <a:spLocks/>
          </p:cNvSpPr>
          <p:nvPr/>
        </p:nvSpPr>
        <p:spPr>
          <a:xfrm>
            <a:off x="838199" y="5625962"/>
            <a:ext cx="10961915" cy="4090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solidFill>
                  <a:schemeClr val="accent6"/>
                </a:solidFill>
              </a:rPr>
              <a:t>References</a:t>
            </a:r>
            <a:r>
              <a:rPr lang="hu-HU" sz="900" dirty="0">
                <a:solidFill>
                  <a:schemeClr val="accent6"/>
                </a:solidFill>
              </a:rPr>
              <a:t>: 1. Barabássy Á, Sebe B, Acsai K, Laszlovszky I, Szatmári B, </a:t>
            </a:r>
            <a:r>
              <a:rPr lang="hu-HU" sz="900" dirty="0" err="1">
                <a:solidFill>
                  <a:schemeClr val="accent6"/>
                </a:solidFill>
              </a:rPr>
              <a:t>Earley</a:t>
            </a:r>
            <a:r>
              <a:rPr lang="hu-HU" sz="900" dirty="0">
                <a:solidFill>
                  <a:schemeClr val="accent6"/>
                </a:solidFill>
              </a:rPr>
              <a:t> WR, Németh G2021 </a:t>
            </a:r>
            <a:r>
              <a:rPr lang="hu-HU" sz="900" dirty="0" err="1">
                <a:solidFill>
                  <a:schemeClr val="accent6"/>
                </a:solidFill>
              </a:rPr>
              <a:t>Apr</a:t>
            </a:r>
            <a:r>
              <a:rPr lang="hu-HU" sz="900" dirty="0">
                <a:solidFill>
                  <a:schemeClr val="accent6"/>
                </a:solidFill>
              </a:rPr>
              <a:t> 7;17:957-970. </a:t>
            </a:r>
            <a:r>
              <a:rPr lang="hu-HU" sz="900" dirty="0" err="1">
                <a:solidFill>
                  <a:schemeClr val="accent6"/>
                </a:solidFill>
              </a:rPr>
              <a:t>doi</a:t>
            </a:r>
            <a:r>
              <a:rPr lang="hu-HU" sz="900" dirty="0">
                <a:solidFill>
                  <a:schemeClr val="accent6"/>
                </a:solidFill>
              </a:rPr>
              <a:t>: 10.2147/NDT.S301225. </a:t>
            </a:r>
            <a:r>
              <a:rPr lang="hu-HU" sz="900" dirty="0" err="1">
                <a:solidFill>
                  <a:schemeClr val="accent6"/>
                </a:solidFill>
              </a:rPr>
              <a:t>Erratum</a:t>
            </a:r>
            <a:r>
              <a:rPr lang="hu-HU" sz="900" dirty="0">
                <a:solidFill>
                  <a:schemeClr val="accent6"/>
                </a:solidFill>
              </a:rPr>
              <a:t> in: </a:t>
            </a:r>
            <a:r>
              <a:rPr lang="hu-HU" sz="900" dirty="0" err="1">
                <a:solidFill>
                  <a:schemeClr val="accent6"/>
                </a:solidFill>
              </a:rPr>
              <a:t>Neuropsychiatr</a:t>
            </a:r>
            <a:r>
              <a:rPr lang="hu-HU" sz="900" dirty="0">
                <a:solidFill>
                  <a:schemeClr val="accent6"/>
                </a:solidFill>
              </a:rPr>
              <a:t> </a:t>
            </a:r>
            <a:r>
              <a:rPr lang="hu-HU" sz="900" dirty="0" err="1">
                <a:solidFill>
                  <a:schemeClr val="accent6"/>
                </a:solidFill>
              </a:rPr>
              <a:t>Dis</a:t>
            </a:r>
            <a:r>
              <a:rPr lang="hu-HU" sz="900" dirty="0">
                <a:solidFill>
                  <a:schemeClr val="accent6"/>
                </a:solidFill>
              </a:rPr>
              <a:t> </a:t>
            </a:r>
            <a:r>
              <a:rPr lang="hu-HU" sz="900" dirty="0" err="1">
                <a:solidFill>
                  <a:schemeClr val="accent6"/>
                </a:solidFill>
              </a:rPr>
              <a:t>Treat</a:t>
            </a:r>
            <a:r>
              <a:rPr lang="hu-HU" sz="900" dirty="0">
                <a:solidFill>
                  <a:schemeClr val="accent6"/>
                </a:solidFill>
              </a:rPr>
              <a:t>. 2021 May 17;17:1481. PMID: 33854317; PMCID: PMC8040316</a:t>
            </a:r>
          </a:p>
        </p:txBody>
      </p:sp>
      <p:sp>
        <p:nvSpPr>
          <p:cNvPr id="8" name="Rectangle 7">
            <a:extLst>
              <a:ext uri="{FF2B5EF4-FFF2-40B4-BE49-F238E27FC236}">
                <a16:creationId xmlns:a16="http://schemas.microsoft.com/office/drawing/2014/main" id="{225CFBFC-D108-4D7C-B7D4-9A444B6D9513}"/>
              </a:ext>
            </a:extLst>
          </p:cNvPr>
          <p:cNvSpPr/>
          <p:nvPr/>
        </p:nvSpPr>
        <p:spPr>
          <a:xfrm>
            <a:off x="5499135" y="1840856"/>
            <a:ext cx="1250663" cy="307777"/>
          </a:xfrm>
          <a:prstGeom prst="rect">
            <a:avLst/>
          </a:prstGeom>
        </p:spPr>
        <p:txBody>
          <a:bodyPr wrap="none">
            <a:spAutoFit/>
          </a:bodyPr>
          <a:lstStyle/>
          <a:p>
            <a:pPr algn="ctr"/>
            <a:r>
              <a:rPr lang="en-GB" sz="1400" b="1" dirty="0">
                <a:latin typeface="Verdana" panose="020B0604030504040204" pitchFamily="34" charset="0"/>
                <a:ea typeface="Verdana" panose="020B0604030504040204" pitchFamily="34" charset="0"/>
              </a:rPr>
              <a:t>Age, mean</a:t>
            </a:r>
            <a:endParaRPr lang="en-GB" sz="1400" b="1" dirty="0"/>
          </a:p>
        </p:txBody>
      </p:sp>
      <p:sp>
        <p:nvSpPr>
          <p:cNvPr id="9" name="Rectangle 8">
            <a:extLst>
              <a:ext uri="{FF2B5EF4-FFF2-40B4-BE49-F238E27FC236}">
                <a16:creationId xmlns:a16="http://schemas.microsoft.com/office/drawing/2014/main" id="{7654B4CD-4264-4DEA-B243-59940C70EE2E}"/>
              </a:ext>
            </a:extLst>
          </p:cNvPr>
          <p:cNvSpPr/>
          <p:nvPr/>
        </p:nvSpPr>
        <p:spPr>
          <a:xfrm>
            <a:off x="5268301" y="2596285"/>
            <a:ext cx="1712327" cy="307777"/>
          </a:xfrm>
          <a:prstGeom prst="rect">
            <a:avLst/>
          </a:prstGeom>
        </p:spPr>
        <p:txBody>
          <a:bodyPr wrap="none">
            <a:spAutoFit/>
          </a:bodyPr>
          <a:lstStyle/>
          <a:p>
            <a:pPr algn="ctr"/>
            <a:r>
              <a:rPr lang="en-GB" sz="1400" b="1" dirty="0">
                <a:latin typeface="Verdana" panose="020B0604030504040204" pitchFamily="34" charset="0"/>
                <a:ea typeface="Verdana" panose="020B0604030504040204" pitchFamily="34" charset="0"/>
              </a:rPr>
              <a:t>Sex, male (%)</a:t>
            </a:r>
          </a:p>
        </p:txBody>
      </p:sp>
      <p:sp>
        <p:nvSpPr>
          <p:cNvPr id="10" name="Rectangle 9">
            <a:extLst>
              <a:ext uri="{FF2B5EF4-FFF2-40B4-BE49-F238E27FC236}">
                <a16:creationId xmlns:a16="http://schemas.microsoft.com/office/drawing/2014/main" id="{ACC4BF71-090A-44F4-BB63-6B455600BC0F}"/>
              </a:ext>
            </a:extLst>
          </p:cNvPr>
          <p:cNvSpPr/>
          <p:nvPr/>
        </p:nvSpPr>
        <p:spPr>
          <a:xfrm>
            <a:off x="5081939" y="3351714"/>
            <a:ext cx="2085827" cy="307777"/>
          </a:xfrm>
          <a:prstGeom prst="rect">
            <a:avLst/>
          </a:prstGeom>
        </p:spPr>
        <p:txBody>
          <a:bodyPr wrap="none">
            <a:spAutoFit/>
          </a:bodyPr>
          <a:lstStyle/>
          <a:p>
            <a:pPr algn="ctr"/>
            <a:r>
              <a:rPr lang="en-GB" sz="1400" b="1" dirty="0">
                <a:latin typeface="Verdana" panose="020B0604030504040204" pitchFamily="34" charset="0"/>
                <a:ea typeface="Verdana" panose="020B0604030504040204" pitchFamily="34" charset="0"/>
              </a:rPr>
              <a:t>Weight, mean </a:t>
            </a:r>
            <a:r>
              <a:rPr lang="hu-HU" sz="1400" b="1" dirty="0">
                <a:latin typeface="Verdana" panose="020B0604030504040204" pitchFamily="34" charset="0"/>
                <a:ea typeface="Verdana" panose="020B0604030504040204" pitchFamily="34" charset="0"/>
              </a:rPr>
              <a:t>(</a:t>
            </a:r>
            <a:r>
              <a:rPr lang="en-GB" sz="1400" b="1" dirty="0">
                <a:latin typeface="Verdana" panose="020B0604030504040204" pitchFamily="34" charset="0"/>
                <a:ea typeface="Verdana" panose="020B0604030504040204" pitchFamily="34" charset="0"/>
              </a:rPr>
              <a:t>kg</a:t>
            </a:r>
            <a:r>
              <a:rPr lang="hu-HU" sz="1400" b="1" dirty="0">
                <a:latin typeface="Verdana" panose="020B0604030504040204" pitchFamily="34" charset="0"/>
                <a:ea typeface="Verdana" panose="020B0604030504040204" pitchFamily="34" charset="0"/>
              </a:rPr>
              <a:t>)</a:t>
            </a:r>
            <a:endParaRPr lang="en-GB" sz="1400" b="1" dirty="0">
              <a:latin typeface="Verdana" panose="020B0604030504040204" pitchFamily="34" charset="0"/>
              <a:ea typeface="Verdana" panose="020B0604030504040204" pitchFamily="34" charset="0"/>
            </a:endParaRPr>
          </a:p>
        </p:txBody>
      </p:sp>
      <p:sp>
        <p:nvSpPr>
          <p:cNvPr id="11" name="Rectangle 10">
            <a:extLst>
              <a:ext uri="{FF2B5EF4-FFF2-40B4-BE49-F238E27FC236}">
                <a16:creationId xmlns:a16="http://schemas.microsoft.com/office/drawing/2014/main" id="{4776EA88-6050-430F-A867-CE46C1FECC12}"/>
              </a:ext>
            </a:extLst>
          </p:cNvPr>
          <p:cNvSpPr/>
          <p:nvPr/>
        </p:nvSpPr>
        <p:spPr>
          <a:xfrm>
            <a:off x="4811160" y="4000850"/>
            <a:ext cx="2619628" cy="523220"/>
          </a:xfrm>
          <a:prstGeom prst="rect">
            <a:avLst/>
          </a:prstGeom>
        </p:spPr>
        <p:txBody>
          <a:bodyPr wrap="square">
            <a:spAutoFit/>
          </a:bodyPr>
          <a:lstStyle/>
          <a:p>
            <a:pPr algn="ctr"/>
            <a:r>
              <a:rPr lang="en-GB" sz="1400" b="1" dirty="0">
                <a:latin typeface="Verdana" panose="020B0604030504040204" pitchFamily="34" charset="0"/>
                <a:ea typeface="Verdana" panose="020B0604030504040204" pitchFamily="34" charset="0"/>
              </a:rPr>
              <a:t>Duration of schizophrenia</a:t>
            </a:r>
            <a:r>
              <a:rPr lang="hu-HU" sz="1400" b="1" dirty="0">
                <a:latin typeface="Verdana" panose="020B0604030504040204" pitchFamily="34" charset="0"/>
                <a:ea typeface="Verdana" panose="020B0604030504040204" pitchFamily="34" charset="0"/>
              </a:rPr>
              <a:t> (</a:t>
            </a:r>
            <a:r>
              <a:rPr lang="en-GB" sz="1400" b="1" dirty="0">
                <a:latin typeface="Verdana" panose="020B0604030504040204" pitchFamily="34" charset="0"/>
                <a:ea typeface="Verdana" panose="020B0604030504040204" pitchFamily="34" charset="0"/>
              </a:rPr>
              <a:t>years</a:t>
            </a:r>
            <a:r>
              <a:rPr lang="hu-HU" sz="1400" b="1" dirty="0">
                <a:latin typeface="Verdana" panose="020B0604030504040204" pitchFamily="34" charset="0"/>
                <a:ea typeface="Verdana" panose="020B0604030504040204" pitchFamily="34" charset="0"/>
              </a:rPr>
              <a:t>)</a:t>
            </a:r>
            <a:endParaRPr lang="en-GB" sz="1400" b="1" dirty="0">
              <a:latin typeface="Verdana" panose="020B0604030504040204" pitchFamily="34" charset="0"/>
              <a:ea typeface="Verdana" panose="020B0604030504040204" pitchFamily="34" charset="0"/>
            </a:endParaRPr>
          </a:p>
        </p:txBody>
      </p:sp>
      <p:sp>
        <p:nvSpPr>
          <p:cNvPr id="12" name="Rectangle 11">
            <a:extLst>
              <a:ext uri="{FF2B5EF4-FFF2-40B4-BE49-F238E27FC236}">
                <a16:creationId xmlns:a16="http://schemas.microsoft.com/office/drawing/2014/main" id="{279E316B-0C8C-4C0D-8754-259D844CCE09}"/>
              </a:ext>
            </a:extLst>
          </p:cNvPr>
          <p:cNvSpPr/>
          <p:nvPr/>
        </p:nvSpPr>
        <p:spPr>
          <a:xfrm>
            <a:off x="4494141" y="4644888"/>
            <a:ext cx="3330991" cy="738664"/>
          </a:xfrm>
          <a:prstGeom prst="rect">
            <a:avLst/>
          </a:prstGeom>
        </p:spPr>
        <p:txBody>
          <a:bodyPr wrap="square">
            <a:spAutoFit/>
          </a:bodyPr>
          <a:lstStyle/>
          <a:p>
            <a:pPr algn="ctr"/>
            <a:r>
              <a:rPr lang="en-GB" sz="1400" b="1" dirty="0">
                <a:latin typeface="Verdana" panose="020B0604030504040204" pitchFamily="34" charset="0"/>
                <a:ea typeface="Verdana" panose="020B0604030504040204" pitchFamily="34" charset="0"/>
              </a:rPr>
              <a:t>Age at onset of original diagnosis of schizophrenia </a:t>
            </a:r>
            <a:r>
              <a:rPr lang="hu-HU" sz="1400" b="1" dirty="0">
                <a:latin typeface="Verdana" panose="020B0604030504040204" pitchFamily="34" charset="0"/>
                <a:ea typeface="Verdana" panose="020B0604030504040204" pitchFamily="34" charset="0"/>
              </a:rPr>
              <a:t>(</a:t>
            </a:r>
            <a:r>
              <a:rPr lang="en-GB" sz="1400" b="1" dirty="0">
                <a:latin typeface="Verdana" panose="020B0604030504040204" pitchFamily="34" charset="0"/>
                <a:ea typeface="Verdana" panose="020B0604030504040204" pitchFamily="34" charset="0"/>
              </a:rPr>
              <a:t>years</a:t>
            </a:r>
            <a:r>
              <a:rPr lang="hu-HU" sz="1400" b="1" dirty="0">
                <a:latin typeface="Verdana" panose="020B0604030504040204" pitchFamily="34" charset="0"/>
                <a:ea typeface="Verdana" panose="020B0604030504040204" pitchFamily="34" charset="0"/>
              </a:rPr>
              <a:t>)</a:t>
            </a:r>
            <a:endParaRPr lang="en-GB" sz="1400" b="1" dirty="0">
              <a:latin typeface="Verdana" panose="020B0604030504040204" pitchFamily="34" charset="0"/>
              <a:ea typeface="Verdana" panose="020B0604030504040204" pitchFamily="34" charset="0"/>
            </a:endParaRPr>
          </a:p>
        </p:txBody>
      </p:sp>
      <p:sp>
        <p:nvSpPr>
          <p:cNvPr id="13" name="Oval 12">
            <a:extLst>
              <a:ext uri="{FF2B5EF4-FFF2-40B4-BE49-F238E27FC236}">
                <a16:creationId xmlns:a16="http://schemas.microsoft.com/office/drawing/2014/main" id="{AA60939E-2D88-46AB-A762-43A579635962}"/>
              </a:ext>
            </a:extLst>
          </p:cNvPr>
          <p:cNvSpPr/>
          <p:nvPr/>
        </p:nvSpPr>
        <p:spPr>
          <a:xfrm>
            <a:off x="3810141" y="4674461"/>
            <a:ext cx="684000" cy="684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3770378E-B9A9-4DA4-9669-58735524662E}"/>
              </a:ext>
            </a:extLst>
          </p:cNvPr>
          <p:cNvSpPr/>
          <p:nvPr/>
        </p:nvSpPr>
        <p:spPr>
          <a:xfrm>
            <a:off x="3805730" y="3919031"/>
            <a:ext cx="684000" cy="684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576899CB-F894-48D9-B168-D1FB5136B525}"/>
              </a:ext>
            </a:extLst>
          </p:cNvPr>
          <p:cNvSpPr/>
          <p:nvPr/>
        </p:nvSpPr>
        <p:spPr>
          <a:xfrm>
            <a:off x="3805730" y="3159027"/>
            <a:ext cx="684000" cy="684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E908B6BA-03D7-43F5-83C3-0D5C3CEE27B2}"/>
              </a:ext>
            </a:extLst>
          </p:cNvPr>
          <p:cNvSpPr/>
          <p:nvPr/>
        </p:nvSpPr>
        <p:spPr>
          <a:xfrm>
            <a:off x="3803790" y="2399023"/>
            <a:ext cx="684000" cy="684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423B9A22-5B8E-4AF1-89F3-9AD43832A5F3}"/>
              </a:ext>
            </a:extLst>
          </p:cNvPr>
          <p:cNvSpPr/>
          <p:nvPr/>
        </p:nvSpPr>
        <p:spPr>
          <a:xfrm>
            <a:off x="3810141" y="1639019"/>
            <a:ext cx="684000" cy="684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BE9B5BE0-4E5C-4334-8EE9-A835A5FF0921}"/>
              </a:ext>
            </a:extLst>
          </p:cNvPr>
          <p:cNvSpPr/>
          <p:nvPr/>
        </p:nvSpPr>
        <p:spPr>
          <a:xfrm>
            <a:off x="7758932" y="1670817"/>
            <a:ext cx="684000" cy="68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9606E9C6-28CB-40A7-A4F4-8CCBB7C2CB67}"/>
              </a:ext>
            </a:extLst>
          </p:cNvPr>
          <p:cNvSpPr/>
          <p:nvPr/>
        </p:nvSpPr>
        <p:spPr>
          <a:xfrm>
            <a:off x="7758932" y="2408173"/>
            <a:ext cx="684000" cy="68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1024ACD9-AD18-42BE-99B3-D29DCDE4DAEA}"/>
              </a:ext>
            </a:extLst>
          </p:cNvPr>
          <p:cNvSpPr/>
          <p:nvPr/>
        </p:nvSpPr>
        <p:spPr>
          <a:xfrm>
            <a:off x="7758932" y="3159027"/>
            <a:ext cx="684000" cy="68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80A2C95F-B7FE-4AC5-A2BB-2D16D5552010}"/>
              </a:ext>
            </a:extLst>
          </p:cNvPr>
          <p:cNvSpPr/>
          <p:nvPr/>
        </p:nvSpPr>
        <p:spPr>
          <a:xfrm>
            <a:off x="7758932" y="3919031"/>
            <a:ext cx="684000" cy="68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47A7F350-0236-43C2-A67A-D465FAB216C2}"/>
              </a:ext>
            </a:extLst>
          </p:cNvPr>
          <p:cNvSpPr/>
          <p:nvPr/>
        </p:nvSpPr>
        <p:spPr>
          <a:xfrm>
            <a:off x="7758932" y="4674461"/>
            <a:ext cx="684000" cy="68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1CFA0781-6470-4353-A7BF-69F11F1E0C5A}"/>
              </a:ext>
            </a:extLst>
          </p:cNvPr>
          <p:cNvSpPr/>
          <p:nvPr/>
        </p:nvSpPr>
        <p:spPr>
          <a:xfrm rot="16200000">
            <a:off x="8304859" y="3345475"/>
            <a:ext cx="1131227" cy="307777"/>
          </a:xfrm>
          <a:prstGeom prst="rect">
            <a:avLst/>
          </a:prstGeom>
        </p:spPr>
        <p:txBody>
          <a:bodyPr wrap="square">
            <a:spAutoFit/>
          </a:bodyPr>
          <a:lstStyle/>
          <a:p>
            <a:pPr algn="ctr"/>
            <a:r>
              <a:rPr lang="hu-HU" sz="1400" b="1" dirty="0">
                <a:latin typeface="Verdana" panose="020B0604030504040204" pitchFamily="34" charset="0"/>
                <a:ea typeface="Verdana" panose="020B0604030504040204" pitchFamily="34" charset="0"/>
              </a:rPr>
              <a:t>N = 2048</a:t>
            </a:r>
            <a:endParaRPr lang="en-GB" sz="1400" b="1" dirty="0"/>
          </a:p>
        </p:txBody>
      </p:sp>
      <p:sp>
        <p:nvSpPr>
          <p:cNvPr id="25" name="Rectangle 24">
            <a:extLst>
              <a:ext uri="{FF2B5EF4-FFF2-40B4-BE49-F238E27FC236}">
                <a16:creationId xmlns:a16="http://schemas.microsoft.com/office/drawing/2014/main" id="{08EC9D7D-D392-46ED-8C89-96D3E17E217F}"/>
              </a:ext>
            </a:extLst>
          </p:cNvPr>
          <p:cNvSpPr/>
          <p:nvPr/>
        </p:nvSpPr>
        <p:spPr>
          <a:xfrm>
            <a:off x="3868249" y="1842833"/>
            <a:ext cx="567784" cy="276999"/>
          </a:xfrm>
          <a:prstGeom prst="rect">
            <a:avLst/>
          </a:prstGeom>
        </p:spPr>
        <p:txBody>
          <a:bodyPr wrap="none">
            <a:spAutoFit/>
          </a:bodyPr>
          <a:lstStyle/>
          <a:p>
            <a:pPr algn="ctr"/>
            <a:r>
              <a:rPr lang="hu-HU" sz="1200" b="1" dirty="0">
                <a:solidFill>
                  <a:schemeClr val="bg1"/>
                </a:solidFill>
                <a:latin typeface="Verdana" panose="020B0604030504040204" pitchFamily="34" charset="0"/>
                <a:ea typeface="Verdana" panose="020B0604030504040204" pitchFamily="34" charset="0"/>
              </a:rPr>
              <a:t>37.8</a:t>
            </a:r>
            <a:endParaRPr lang="en-GB" sz="1200" dirty="0"/>
          </a:p>
        </p:txBody>
      </p:sp>
      <p:sp>
        <p:nvSpPr>
          <p:cNvPr id="26" name="Rectangle 25">
            <a:extLst>
              <a:ext uri="{FF2B5EF4-FFF2-40B4-BE49-F238E27FC236}">
                <a16:creationId xmlns:a16="http://schemas.microsoft.com/office/drawing/2014/main" id="{CD0B3E5D-D4AC-4169-AE50-7734C1593364}"/>
              </a:ext>
            </a:extLst>
          </p:cNvPr>
          <p:cNvSpPr/>
          <p:nvPr/>
        </p:nvSpPr>
        <p:spPr>
          <a:xfrm>
            <a:off x="7805325" y="1870414"/>
            <a:ext cx="567784" cy="276999"/>
          </a:xfrm>
          <a:prstGeom prst="rect">
            <a:avLst/>
          </a:prstGeom>
        </p:spPr>
        <p:txBody>
          <a:bodyPr wrap="none">
            <a:spAutoFit/>
          </a:bodyPr>
          <a:lstStyle/>
          <a:p>
            <a:pPr algn="ctr"/>
            <a:r>
              <a:rPr lang="hu-HU" sz="1200" b="1" dirty="0">
                <a:solidFill>
                  <a:schemeClr val="bg1"/>
                </a:solidFill>
                <a:latin typeface="Verdana" panose="020B0604030504040204" pitchFamily="34" charset="0"/>
                <a:ea typeface="Verdana" panose="020B0604030504040204" pitchFamily="34" charset="0"/>
              </a:rPr>
              <a:t>38.2</a:t>
            </a:r>
            <a:endParaRPr lang="en-GB" sz="1200" dirty="0"/>
          </a:p>
        </p:txBody>
      </p:sp>
      <p:sp>
        <p:nvSpPr>
          <p:cNvPr id="27" name="Rectangle 26">
            <a:extLst>
              <a:ext uri="{FF2B5EF4-FFF2-40B4-BE49-F238E27FC236}">
                <a16:creationId xmlns:a16="http://schemas.microsoft.com/office/drawing/2014/main" id="{43183B1A-5B0C-4BB8-B5B7-952CCCDA06D0}"/>
              </a:ext>
            </a:extLst>
          </p:cNvPr>
          <p:cNvSpPr/>
          <p:nvPr/>
        </p:nvSpPr>
        <p:spPr>
          <a:xfrm>
            <a:off x="3633872" y="2617290"/>
            <a:ext cx="1023836" cy="276999"/>
          </a:xfrm>
          <a:prstGeom prst="rect">
            <a:avLst/>
          </a:prstGeom>
        </p:spPr>
        <p:txBody>
          <a:bodyPr wrap="square">
            <a:spAutoFit/>
          </a:bodyPr>
          <a:lstStyle/>
          <a:p>
            <a:pPr algn="ctr"/>
            <a:r>
              <a:rPr lang="hu-HU" sz="1200" b="1" dirty="0">
                <a:solidFill>
                  <a:schemeClr val="bg1"/>
                </a:solidFill>
                <a:latin typeface="Verdana" panose="020B0604030504040204" pitchFamily="34" charset="0"/>
                <a:ea typeface="Verdana" panose="020B0604030504040204" pitchFamily="34" charset="0"/>
              </a:rPr>
              <a:t>71.0</a:t>
            </a:r>
          </a:p>
        </p:txBody>
      </p:sp>
      <p:sp>
        <p:nvSpPr>
          <p:cNvPr id="28" name="Rectangle 27">
            <a:extLst>
              <a:ext uri="{FF2B5EF4-FFF2-40B4-BE49-F238E27FC236}">
                <a16:creationId xmlns:a16="http://schemas.microsoft.com/office/drawing/2014/main" id="{5382DB3D-3ADC-4700-9D0D-1A046ADE40DB}"/>
              </a:ext>
            </a:extLst>
          </p:cNvPr>
          <p:cNvSpPr/>
          <p:nvPr/>
        </p:nvSpPr>
        <p:spPr>
          <a:xfrm>
            <a:off x="7645204" y="2607444"/>
            <a:ext cx="888025" cy="276999"/>
          </a:xfrm>
          <a:prstGeom prst="rect">
            <a:avLst/>
          </a:prstGeom>
        </p:spPr>
        <p:txBody>
          <a:bodyPr wrap="square">
            <a:spAutoFit/>
          </a:bodyPr>
          <a:lstStyle/>
          <a:p>
            <a:pPr algn="ctr"/>
            <a:r>
              <a:rPr lang="hu-HU" sz="1200" b="1" dirty="0">
                <a:solidFill>
                  <a:schemeClr val="bg1"/>
                </a:solidFill>
                <a:latin typeface="Verdana" panose="020B0604030504040204" pitchFamily="34" charset="0"/>
                <a:ea typeface="Verdana" panose="020B0604030504040204" pitchFamily="34" charset="0"/>
              </a:rPr>
              <a:t>68.8</a:t>
            </a:r>
          </a:p>
        </p:txBody>
      </p:sp>
      <p:sp>
        <p:nvSpPr>
          <p:cNvPr id="29" name="Rectangle 28">
            <a:extLst>
              <a:ext uri="{FF2B5EF4-FFF2-40B4-BE49-F238E27FC236}">
                <a16:creationId xmlns:a16="http://schemas.microsoft.com/office/drawing/2014/main" id="{957774D7-04FB-440A-AA1B-3C5E1894187F}"/>
              </a:ext>
            </a:extLst>
          </p:cNvPr>
          <p:cNvSpPr/>
          <p:nvPr/>
        </p:nvSpPr>
        <p:spPr>
          <a:xfrm>
            <a:off x="3868249" y="3364918"/>
            <a:ext cx="567784" cy="276999"/>
          </a:xfrm>
          <a:prstGeom prst="rect">
            <a:avLst/>
          </a:prstGeom>
        </p:spPr>
        <p:txBody>
          <a:bodyPr wrap="none">
            <a:spAutoFit/>
          </a:bodyPr>
          <a:lstStyle/>
          <a:p>
            <a:pPr algn="ctr"/>
            <a:r>
              <a:rPr lang="hu-HU" sz="1200" b="1" dirty="0">
                <a:solidFill>
                  <a:schemeClr val="bg1"/>
                </a:solidFill>
                <a:latin typeface="Verdana" panose="020B0604030504040204" pitchFamily="34" charset="0"/>
                <a:ea typeface="Verdana" panose="020B0604030504040204" pitchFamily="34" charset="0"/>
              </a:rPr>
              <a:t>77.5</a:t>
            </a:r>
            <a:endParaRPr lang="en-GB" sz="1200" dirty="0"/>
          </a:p>
        </p:txBody>
      </p:sp>
      <p:sp>
        <p:nvSpPr>
          <p:cNvPr id="30" name="Rectangle 29">
            <a:extLst>
              <a:ext uri="{FF2B5EF4-FFF2-40B4-BE49-F238E27FC236}">
                <a16:creationId xmlns:a16="http://schemas.microsoft.com/office/drawing/2014/main" id="{FA753CA3-3212-4208-8BFF-1ECF5EACCE9C}"/>
              </a:ext>
            </a:extLst>
          </p:cNvPr>
          <p:cNvSpPr/>
          <p:nvPr/>
        </p:nvSpPr>
        <p:spPr>
          <a:xfrm>
            <a:off x="7817040" y="3358645"/>
            <a:ext cx="567784" cy="276999"/>
          </a:xfrm>
          <a:prstGeom prst="rect">
            <a:avLst/>
          </a:prstGeom>
        </p:spPr>
        <p:txBody>
          <a:bodyPr wrap="none">
            <a:spAutoFit/>
          </a:bodyPr>
          <a:lstStyle/>
          <a:p>
            <a:pPr algn="ctr"/>
            <a:r>
              <a:rPr lang="hu-HU" sz="1200" b="1" dirty="0">
                <a:solidFill>
                  <a:schemeClr val="bg1"/>
                </a:solidFill>
                <a:latin typeface="Verdana" panose="020B0604030504040204" pitchFamily="34" charset="0"/>
                <a:ea typeface="Verdana" panose="020B0604030504040204" pitchFamily="34" charset="0"/>
              </a:rPr>
              <a:t>77.5</a:t>
            </a:r>
            <a:endParaRPr lang="en-GB" sz="1200" dirty="0"/>
          </a:p>
        </p:txBody>
      </p:sp>
      <p:sp>
        <p:nvSpPr>
          <p:cNvPr id="31" name="Rectangle 30">
            <a:extLst>
              <a:ext uri="{FF2B5EF4-FFF2-40B4-BE49-F238E27FC236}">
                <a16:creationId xmlns:a16="http://schemas.microsoft.com/office/drawing/2014/main" id="{A739BEAC-C7F5-44AF-B510-10EF741AB3A0}"/>
              </a:ext>
            </a:extLst>
          </p:cNvPr>
          <p:cNvSpPr/>
          <p:nvPr/>
        </p:nvSpPr>
        <p:spPr>
          <a:xfrm>
            <a:off x="3868249" y="4129961"/>
            <a:ext cx="567784" cy="276999"/>
          </a:xfrm>
          <a:prstGeom prst="rect">
            <a:avLst/>
          </a:prstGeom>
        </p:spPr>
        <p:txBody>
          <a:bodyPr wrap="none">
            <a:spAutoFit/>
          </a:bodyPr>
          <a:lstStyle/>
          <a:p>
            <a:pPr algn="ctr"/>
            <a:r>
              <a:rPr lang="hu-HU" sz="1200" b="1" dirty="0">
                <a:solidFill>
                  <a:schemeClr val="bg1"/>
                </a:solidFill>
                <a:latin typeface="Verdana" panose="020B0604030504040204" pitchFamily="34" charset="0"/>
                <a:ea typeface="Verdana" panose="020B0604030504040204" pitchFamily="34" charset="0"/>
              </a:rPr>
              <a:t>12.6</a:t>
            </a:r>
            <a:endParaRPr lang="en-GB" sz="1200" dirty="0"/>
          </a:p>
        </p:txBody>
      </p:sp>
      <p:sp>
        <p:nvSpPr>
          <p:cNvPr id="32" name="Rectangle 31">
            <a:extLst>
              <a:ext uri="{FF2B5EF4-FFF2-40B4-BE49-F238E27FC236}">
                <a16:creationId xmlns:a16="http://schemas.microsoft.com/office/drawing/2014/main" id="{C1F27AFF-8464-4C61-BE08-FE4915172D4B}"/>
              </a:ext>
            </a:extLst>
          </p:cNvPr>
          <p:cNvSpPr/>
          <p:nvPr/>
        </p:nvSpPr>
        <p:spPr>
          <a:xfrm>
            <a:off x="7805324" y="4131773"/>
            <a:ext cx="567784" cy="276999"/>
          </a:xfrm>
          <a:prstGeom prst="rect">
            <a:avLst/>
          </a:prstGeom>
        </p:spPr>
        <p:txBody>
          <a:bodyPr wrap="none">
            <a:spAutoFit/>
          </a:bodyPr>
          <a:lstStyle/>
          <a:p>
            <a:pPr algn="ctr"/>
            <a:r>
              <a:rPr lang="hu-HU" sz="1200" b="1" dirty="0">
                <a:solidFill>
                  <a:schemeClr val="bg1"/>
                </a:solidFill>
                <a:latin typeface="Verdana" panose="020B0604030504040204" pitchFamily="34" charset="0"/>
                <a:ea typeface="Verdana" panose="020B0604030504040204" pitchFamily="34" charset="0"/>
              </a:rPr>
              <a:t>12.4</a:t>
            </a:r>
            <a:endParaRPr lang="en-GB" sz="1200" dirty="0"/>
          </a:p>
        </p:txBody>
      </p:sp>
      <p:sp>
        <p:nvSpPr>
          <p:cNvPr id="33" name="Rectangle 32">
            <a:extLst>
              <a:ext uri="{FF2B5EF4-FFF2-40B4-BE49-F238E27FC236}">
                <a16:creationId xmlns:a16="http://schemas.microsoft.com/office/drawing/2014/main" id="{F688EC79-1C1E-4B8E-A50D-B9F344D800B4}"/>
              </a:ext>
            </a:extLst>
          </p:cNvPr>
          <p:cNvSpPr/>
          <p:nvPr/>
        </p:nvSpPr>
        <p:spPr>
          <a:xfrm>
            <a:off x="3861898" y="4870532"/>
            <a:ext cx="567784" cy="276999"/>
          </a:xfrm>
          <a:prstGeom prst="rect">
            <a:avLst/>
          </a:prstGeom>
        </p:spPr>
        <p:txBody>
          <a:bodyPr wrap="none">
            <a:spAutoFit/>
          </a:bodyPr>
          <a:lstStyle/>
          <a:p>
            <a:pPr algn="ctr"/>
            <a:r>
              <a:rPr lang="hu-HU" sz="1200" b="1" dirty="0">
                <a:solidFill>
                  <a:schemeClr val="bg1"/>
                </a:solidFill>
                <a:latin typeface="Verdana" panose="020B0604030504040204" pitchFamily="34" charset="0"/>
                <a:ea typeface="Verdana" panose="020B0604030504040204" pitchFamily="34" charset="0"/>
              </a:rPr>
              <a:t>25.2</a:t>
            </a:r>
            <a:endParaRPr lang="en-GB" sz="1200" dirty="0"/>
          </a:p>
        </p:txBody>
      </p:sp>
      <p:sp>
        <p:nvSpPr>
          <p:cNvPr id="34" name="Rectangle 33">
            <a:extLst>
              <a:ext uri="{FF2B5EF4-FFF2-40B4-BE49-F238E27FC236}">
                <a16:creationId xmlns:a16="http://schemas.microsoft.com/office/drawing/2014/main" id="{6836DFA7-9E7F-4487-AEE8-2D9A0D15EF03}"/>
              </a:ext>
            </a:extLst>
          </p:cNvPr>
          <p:cNvSpPr/>
          <p:nvPr/>
        </p:nvSpPr>
        <p:spPr>
          <a:xfrm>
            <a:off x="7825132" y="4866723"/>
            <a:ext cx="567784" cy="276999"/>
          </a:xfrm>
          <a:prstGeom prst="rect">
            <a:avLst/>
          </a:prstGeom>
        </p:spPr>
        <p:txBody>
          <a:bodyPr wrap="none">
            <a:spAutoFit/>
          </a:bodyPr>
          <a:lstStyle/>
          <a:p>
            <a:pPr algn="ctr"/>
            <a:r>
              <a:rPr lang="hu-HU" sz="1200" b="1" dirty="0">
                <a:solidFill>
                  <a:schemeClr val="bg1"/>
                </a:solidFill>
                <a:latin typeface="Verdana" panose="020B0604030504040204" pitchFamily="34" charset="0"/>
                <a:ea typeface="Verdana" panose="020B0604030504040204" pitchFamily="34" charset="0"/>
              </a:rPr>
              <a:t>25.6</a:t>
            </a:r>
            <a:endParaRPr lang="en-GB" sz="1200" dirty="0"/>
          </a:p>
        </p:txBody>
      </p:sp>
      <p:sp>
        <p:nvSpPr>
          <p:cNvPr id="36" name="Oval 35">
            <a:extLst>
              <a:ext uri="{FF2B5EF4-FFF2-40B4-BE49-F238E27FC236}">
                <a16:creationId xmlns:a16="http://schemas.microsoft.com/office/drawing/2014/main" id="{524AE39E-CF55-46E2-A4A9-13A7E32E7F09}"/>
              </a:ext>
            </a:extLst>
          </p:cNvPr>
          <p:cNvSpPr/>
          <p:nvPr/>
        </p:nvSpPr>
        <p:spPr>
          <a:xfrm>
            <a:off x="9309601" y="2689363"/>
            <a:ext cx="1620000" cy="1620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89A60DF-833B-44F1-8A04-472246F2F44A}"/>
              </a:ext>
            </a:extLst>
          </p:cNvPr>
          <p:cNvSpPr/>
          <p:nvPr/>
        </p:nvSpPr>
        <p:spPr>
          <a:xfrm>
            <a:off x="9303807" y="3138310"/>
            <a:ext cx="1625794" cy="738664"/>
          </a:xfrm>
          <a:prstGeom prst="rect">
            <a:avLst/>
          </a:prstGeom>
        </p:spPr>
        <p:txBody>
          <a:bodyPr wrap="square">
            <a:spAutoFit/>
          </a:bodyPr>
          <a:lstStyle/>
          <a:p>
            <a:pPr algn="ctr"/>
            <a:r>
              <a:rPr lang="hu-HU" sz="1400" b="1" dirty="0">
                <a:solidFill>
                  <a:schemeClr val="bg1"/>
                </a:solidFill>
                <a:latin typeface="Verdana" panose="020B0604030504040204" pitchFamily="34" charset="0"/>
                <a:ea typeface="Verdana" panose="020B0604030504040204" pitchFamily="34" charset="0"/>
              </a:rPr>
              <a:t>CARIPRAZINE TOTAL </a:t>
            </a:r>
          </a:p>
          <a:p>
            <a:pPr algn="ctr"/>
            <a:r>
              <a:rPr lang="hu-HU" sz="1400" b="1" dirty="0">
                <a:solidFill>
                  <a:schemeClr val="bg1"/>
                </a:solidFill>
                <a:latin typeface="Verdana" panose="020B0604030504040204" pitchFamily="34" charset="0"/>
                <a:ea typeface="Verdana" panose="020B0604030504040204" pitchFamily="34" charset="0"/>
              </a:rPr>
              <a:t>1.5-6.0 mg</a:t>
            </a:r>
            <a:endParaRPr lang="en-GB" sz="1400" b="1" dirty="0">
              <a:solidFill>
                <a:schemeClr val="bg1"/>
              </a:solidFill>
            </a:endParaRPr>
          </a:p>
        </p:txBody>
      </p:sp>
      <p:sp>
        <p:nvSpPr>
          <p:cNvPr id="37" name="Rectangle 36">
            <a:extLst>
              <a:ext uri="{FF2B5EF4-FFF2-40B4-BE49-F238E27FC236}">
                <a16:creationId xmlns:a16="http://schemas.microsoft.com/office/drawing/2014/main" id="{2F3E1C80-7217-4429-B24A-6254CE72BD32}"/>
              </a:ext>
            </a:extLst>
          </p:cNvPr>
          <p:cNvSpPr/>
          <p:nvPr/>
        </p:nvSpPr>
        <p:spPr>
          <a:xfrm rot="16200000">
            <a:off x="2812576" y="3356519"/>
            <a:ext cx="1131227" cy="307777"/>
          </a:xfrm>
          <a:prstGeom prst="rect">
            <a:avLst/>
          </a:prstGeom>
        </p:spPr>
        <p:txBody>
          <a:bodyPr wrap="square">
            <a:spAutoFit/>
          </a:bodyPr>
          <a:lstStyle/>
          <a:p>
            <a:pPr algn="ctr"/>
            <a:r>
              <a:rPr lang="hu-HU" sz="1400" b="1" dirty="0">
                <a:latin typeface="Verdana" panose="020B0604030504040204" pitchFamily="34" charset="0"/>
                <a:ea typeface="Verdana" panose="020B0604030504040204" pitchFamily="34" charset="0"/>
              </a:rPr>
              <a:t>N = 683</a:t>
            </a:r>
            <a:endParaRPr lang="en-GB" sz="1400" b="1" dirty="0"/>
          </a:p>
        </p:txBody>
      </p:sp>
      <p:sp>
        <p:nvSpPr>
          <p:cNvPr id="38" name="Oval 37">
            <a:extLst>
              <a:ext uri="{FF2B5EF4-FFF2-40B4-BE49-F238E27FC236}">
                <a16:creationId xmlns:a16="http://schemas.microsoft.com/office/drawing/2014/main" id="{7E382E01-C330-4798-B261-6017C405C302}"/>
              </a:ext>
            </a:extLst>
          </p:cNvPr>
          <p:cNvSpPr/>
          <p:nvPr/>
        </p:nvSpPr>
        <p:spPr>
          <a:xfrm>
            <a:off x="1335221" y="2689363"/>
            <a:ext cx="1620000" cy="1620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5DEFF0E4-9D6A-4B4D-8629-3545A7ACC7A3}"/>
              </a:ext>
            </a:extLst>
          </p:cNvPr>
          <p:cNvSpPr/>
          <p:nvPr/>
        </p:nvSpPr>
        <p:spPr>
          <a:xfrm>
            <a:off x="1322773" y="3349530"/>
            <a:ext cx="1625794" cy="307777"/>
          </a:xfrm>
          <a:prstGeom prst="rect">
            <a:avLst/>
          </a:prstGeom>
        </p:spPr>
        <p:txBody>
          <a:bodyPr wrap="square">
            <a:spAutoFit/>
          </a:bodyPr>
          <a:lstStyle/>
          <a:p>
            <a:pPr algn="ctr"/>
            <a:r>
              <a:rPr lang="hu-HU" sz="1400" b="1" dirty="0">
                <a:solidFill>
                  <a:schemeClr val="bg1"/>
                </a:solidFill>
                <a:latin typeface="Verdana" panose="020B0604030504040204" pitchFamily="34" charset="0"/>
                <a:ea typeface="Verdana" panose="020B0604030504040204" pitchFamily="34" charset="0"/>
              </a:rPr>
              <a:t>PLACEBO</a:t>
            </a:r>
          </a:p>
        </p:txBody>
      </p:sp>
    </p:spTree>
    <p:extLst>
      <p:ext uri="{BB962C8B-B14F-4D97-AF65-F5344CB8AC3E}">
        <p14:creationId xmlns:p14="http://schemas.microsoft.com/office/powerpoint/2010/main" val="336749938"/>
      </p:ext>
    </p:extLst>
  </p:cSld>
  <p:clrMapOvr>
    <a:masterClrMapping/>
  </p:clrMapOvr>
  <mc:AlternateContent xmlns:mc="http://schemas.openxmlformats.org/markup-compatibility/2006" xmlns:p14="http://schemas.microsoft.com/office/powerpoint/2010/main">
    <mc:Choice Requires="p14">
      <p:transition spd="slow" p14:dur="2000" advTm="54390"/>
    </mc:Choice>
    <mc:Fallback xmlns="">
      <p:transition spd="slow" advTm="54390"/>
    </mc:Fallback>
  </mc:AlternateContent>
</p:sld>
</file>

<file path=ppt/theme/theme1.xml><?xml version="1.0" encoding="utf-8"?>
<a:theme xmlns:a="http://schemas.openxmlformats.org/drawingml/2006/main" name="Office Theme">
  <a:themeElements>
    <a:clrScheme name="Reagila">
      <a:dk1>
        <a:sysClr val="windowText" lastClr="000000"/>
      </a:dk1>
      <a:lt1>
        <a:sysClr val="window" lastClr="FFFFFF"/>
      </a:lt1>
      <a:dk2>
        <a:srgbClr val="00737D"/>
      </a:dk2>
      <a:lt2>
        <a:srgbClr val="00AFAA"/>
      </a:lt2>
      <a:accent1>
        <a:srgbClr val="E63278"/>
      </a:accent1>
      <a:accent2>
        <a:srgbClr val="E19669"/>
      </a:accent2>
      <a:accent3>
        <a:srgbClr val="A5A5A5"/>
      </a:accent3>
      <a:accent4>
        <a:srgbClr val="96B43C"/>
      </a:accent4>
      <a:accent5>
        <a:srgbClr val="712177"/>
      </a:accent5>
      <a:accent6>
        <a:srgbClr val="5A5A5A"/>
      </a:accent6>
      <a:hlink>
        <a:srgbClr val="E1C843"/>
      </a:hlink>
      <a:folHlink>
        <a:srgbClr val="C88C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BB0B9638D98AFE40AA973F825734E2A1" ma:contentTypeVersion="13" ma:contentTypeDescription="Új dokumentum létrehozása." ma:contentTypeScope="" ma:versionID="fb690d91c27e7d4ee2acdb0269d77185">
  <xsd:schema xmlns:xsd="http://www.w3.org/2001/XMLSchema" xmlns:xs="http://www.w3.org/2001/XMLSchema" xmlns:p="http://schemas.microsoft.com/office/2006/metadata/properties" xmlns:ns3="23bd7ebd-db03-4391-ac06-7229382dcfa9" xmlns:ns4="c0114127-2c21-44c7-880e-af4856029d80" targetNamespace="http://schemas.microsoft.com/office/2006/metadata/properties" ma:root="true" ma:fieldsID="9093512bbde784409ede3ab38e7e6557" ns3:_="" ns4:_="">
    <xsd:import namespace="23bd7ebd-db03-4391-ac06-7229382dcfa9"/>
    <xsd:import namespace="c0114127-2c21-44c7-880e-af4856029d8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bd7ebd-db03-4391-ac06-7229382dcf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114127-2c21-44c7-880e-af4856029d80" elementFormDefault="qualified">
    <xsd:import namespace="http://schemas.microsoft.com/office/2006/documentManagement/types"/>
    <xsd:import namespace="http://schemas.microsoft.com/office/infopath/2007/PartnerControls"/>
    <xsd:element name="SharedWithUsers" ma:index="18"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Megosztva részletekkel" ma:internalName="SharedWithDetails" ma:readOnly="true">
      <xsd:simpleType>
        <xsd:restriction base="dms:Note">
          <xsd:maxLength value="255"/>
        </xsd:restriction>
      </xsd:simpleType>
    </xsd:element>
    <xsd:element name="SharingHintHash" ma:index="20"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AF670F-90C8-4690-BF9D-A08706B01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bd7ebd-db03-4391-ac06-7229382dcfa9"/>
    <ds:schemaRef ds:uri="c0114127-2c21-44c7-880e-af4856029d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B7B6A0-B1F1-4AE4-B3A9-4E96EABBA348}">
  <ds:schemaRefs>
    <ds:schemaRef ds:uri="http://purl.org/dc/elements/1.1/"/>
    <ds:schemaRef ds:uri="http://www.w3.org/XML/1998/namespace"/>
    <ds:schemaRef ds:uri="http://purl.org/dc/terms/"/>
    <ds:schemaRef ds:uri="23bd7ebd-db03-4391-ac06-7229382dcfa9"/>
    <ds:schemaRef ds:uri="http://schemas.microsoft.com/office/infopath/2007/PartnerControls"/>
    <ds:schemaRef ds:uri="http://schemas.microsoft.com/office/2006/documentManagement/types"/>
    <ds:schemaRef ds:uri="http://schemas.openxmlformats.org/package/2006/metadata/core-properties"/>
    <ds:schemaRef ds:uri="c0114127-2c21-44c7-880e-af4856029d80"/>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D3C15DB-3ACE-47D0-8700-25B2B3120B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1507</TotalTime>
  <Words>1300</Words>
  <Application>Microsoft Office PowerPoint</Application>
  <PresentationFormat>Szélesvásznú</PresentationFormat>
  <Paragraphs>187</Paragraphs>
  <Slides>13</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13</vt:i4>
      </vt:variant>
    </vt:vector>
  </HeadingPairs>
  <TitlesOfParts>
    <vt:vector size="18" baseType="lpstr">
      <vt:lpstr>Arial</vt:lpstr>
      <vt:lpstr>Calibri</vt:lpstr>
      <vt:lpstr>Calibri Light</vt:lpstr>
      <vt:lpstr>Verdana</vt:lpstr>
      <vt:lpstr>Office Theme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Dombi Zsófia Borbála</dc:creator>
  <cp:lastModifiedBy>Barabássy Ágota dr.</cp:lastModifiedBy>
  <cp:revision>16</cp:revision>
  <dcterms:created xsi:type="dcterms:W3CDTF">2021-02-15T08:45:58Z</dcterms:created>
  <dcterms:modified xsi:type="dcterms:W3CDTF">2021-06-24T10:16:09Z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0x010100BB0B9638D98AFE40AA973F825734E2A1</vt:lpwstr>
  </property>
</Properties>
</file>